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66" r:id="rId2"/>
    <p:sldId id="257" r:id="rId3"/>
    <p:sldId id="258" r:id="rId4"/>
    <p:sldId id="259" r:id="rId5"/>
    <p:sldId id="262" r:id="rId6"/>
    <p:sldId id="264" r:id="rId7"/>
    <p:sldId id="263" r:id="rId8"/>
    <p:sldId id="265" r:id="rId9"/>
    <p:sldId id="260" r:id="rId10"/>
    <p:sldId id="26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400"/>
    <a:srgbClr val="3188D7"/>
    <a:srgbClr val="FF99FF"/>
    <a:srgbClr val="FF33CC"/>
    <a:srgbClr val="FF0066"/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65178F5-4B0F-41D5-98C8-50661FF09919}" type="doc">
      <dgm:prSet loTypeId="urn:microsoft.com/office/officeart/2005/8/layout/target3" loCatId="relationship" qsTypeId="urn:microsoft.com/office/officeart/2005/8/quickstyle/simple1" qsCatId="simple" csTypeId="urn:microsoft.com/office/officeart/2005/8/colors/accent1_4" csCatId="accent1"/>
      <dgm:spPr/>
      <dgm:t>
        <a:bodyPr/>
        <a:lstStyle/>
        <a:p>
          <a:endParaRPr lang="en-IN"/>
        </a:p>
      </dgm:t>
    </dgm:pt>
    <dgm:pt modelId="{0DAD5E21-CB4C-4553-9F90-437DDA7BB957}">
      <dgm:prSet/>
      <dgm:spPr/>
      <dgm:t>
        <a:bodyPr/>
        <a:lstStyle/>
        <a:p>
          <a:r>
            <a:rPr lang="en-US" b="1" dirty="0"/>
            <a:t>What is CSS?</a:t>
          </a:r>
          <a:br>
            <a:rPr lang="en-US" b="1" dirty="0"/>
          </a:br>
          <a:endParaRPr lang="en-IN" dirty="0"/>
        </a:p>
      </dgm:t>
    </dgm:pt>
    <dgm:pt modelId="{1191A954-32D6-4FA1-ADD8-471F00B33F18}" type="parTrans" cxnId="{91C31A00-7B9B-4C73-AEB0-FEDA0058B520}">
      <dgm:prSet/>
      <dgm:spPr/>
      <dgm:t>
        <a:bodyPr/>
        <a:lstStyle/>
        <a:p>
          <a:endParaRPr lang="en-IN"/>
        </a:p>
      </dgm:t>
    </dgm:pt>
    <dgm:pt modelId="{1CBFEEA3-8121-4153-8DB2-CC23B9C12BB6}" type="sibTrans" cxnId="{91C31A00-7B9B-4C73-AEB0-FEDA0058B520}">
      <dgm:prSet/>
      <dgm:spPr/>
      <dgm:t>
        <a:bodyPr/>
        <a:lstStyle/>
        <a:p>
          <a:endParaRPr lang="en-IN"/>
        </a:p>
      </dgm:t>
    </dgm:pt>
    <dgm:pt modelId="{62F21CEB-97B4-41AD-8496-1E5EEF67196A}" type="pres">
      <dgm:prSet presAssocID="{E65178F5-4B0F-41D5-98C8-50661FF09919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C9637F0A-1038-4D66-8640-F18B0ACCF946}" type="pres">
      <dgm:prSet presAssocID="{0DAD5E21-CB4C-4553-9F90-437DDA7BB957}" presName="circle1" presStyleLbl="node1" presStyleIdx="0" presStyleCnt="1"/>
      <dgm:spPr/>
    </dgm:pt>
    <dgm:pt modelId="{C46345FC-5AC3-4102-A24E-B5361B23289E}" type="pres">
      <dgm:prSet presAssocID="{0DAD5E21-CB4C-4553-9F90-437DDA7BB957}" presName="space" presStyleCnt="0"/>
      <dgm:spPr/>
    </dgm:pt>
    <dgm:pt modelId="{7299ECF6-0FE6-4B48-9E4A-CE72E1FD23C9}" type="pres">
      <dgm:prSet presAssocID="{0DAD5E21-CB4C-4553-9F90-437DDA7BB957}" presName="rect1" presStyleLbl="alignAcc1" presStyleIdx="0" presStyleCnt="1"/>
      <dgm:spPr/>
    </dgm:pt>
    <dgm:pt modelId="{5F306CE3-1EA6-404B-99EA-F10F74C0535C}" type="pres">
      <dgm:prSet presAssocID="{0DAD5E21-CB4C-4553-9F90-437DDA7BB957}" presName="rect1ParTxNoCh" presStyleLbl="alignAcc1" presStyleIdx="0" presStyleCnt="1">
        <dgm:presLayoutVars>
          <dgm:chMax val="1"/>
          <dgm:bulletEnabled val="1"/>
        </dgm:presLayoutVars>
      </dgm:prSet>
      <dgm:spPr/>
    </dgm:pt>
  </dgm:ptLst>
  <dgm:cxnLst>
    <dgm:cxn modelId="{91C31A00-7B9B-4C73-AEB0-FEDA0058B520}" srcId="{E65178F5-4B0F-41D5-98C8-50661FF09919}" destId="{0DAD5E21-CB4C-4553-9F90-437DDA7BB957}" srcOrd="0" destOrd="0" parTransId="{1191A954-32D6-4FA1-ADD8-471F00B33F18}" sibTransId="{1CBFEEA3-8121-4153-8DB2-CC23B9C12BB6}"/>
    <dgm:cxn modelId="{6268A287-7652-43D5-B7E1-303A932E5381}" type="presOf" srcId="{0DAD5E21-CB4C-4553-9F90-437DDA7BB957}" destId="{7299ECF6-0FE6-4B48-9E4A-CE72E1FD23C9}" srcOrd="0" destOrd="0" presId="urn:microsoft.com/office/officeart/2005/8/layout/target3"/>
    <dgm:cxn modelId="{165A1691-0E98-4464-87BB-83AAE0EE580D}" type="presOf" srcId="{E65178F5-4B0F-41D5-98C8-50661FF09919}" destId="{62F21CEB-97B4-41AD-8496-1E5EEF67196A}" srcOrd="0" destOrd="0" presId="urn:microsoft.com/office/officeart/2005/8/layout/target3"/>
    <dgm:cxn modelId="{9CC0E2FF-64EC-4C9D-A181-6DBB688B8220}" type="presOf" srcId="{0DAD5E21-CB4C-4553-9F90-437DDA7BB957}" destId="{5F306CE3-1EA6-404B-99EA-F10F74C0535C}" srcOrd="1" destOrd="0" presId="urn:microsoft.com/office/officeart/2005/8/layout/target3"/>
    <dgm:cxn modelId="{231F755B-3E7B-4AB4-A562-62BB661CE34E}" type="presParOf" srcId="{62F21CEB-97B4-41AD-8496-1E5EEF67196A}" destId="{C9637F0A-1038-4D66-8640-F18B0ACCF946}" srcOrd="0" destOrd="0" presId="urn:microsoft.com/office/officeart/2005/8/layout/target3"/>
    <dgm:cxn modelId="{3F86BC29-5A42-43CF-B427-906D2C253276}" type="presParOf" srcId="{62F21CEB-97B4-41AD-8496-1E5EEF67196A}" destId="{C46345FC-5AC3-4102-A24E-B5361B23289E}" srcOrd="1" destOrd="0" presId="urn:microsoft.com/office/officeart/2005/8/layout/target3"/>
    <dgm:cxn modelId="{57DD344D-B6A7-49C3-9B54-66C20BDD5815}" type="presParOf" srcId="{62F21CEB-97B4-41AD-8496-1E5EEF67196A}" destId="{7299ECF6-0FE6-4B48-9E4A-CE72E1FD23C9}" srcOrd="2" destOrd="0" presId="urn:microsoft.com/office/officeart/2005/8/layout/target3"/>
    <dgm:cxn modelId="{54808435-F83F-4199-8D7B-DBD695E59033}" type="presParOf" srcId="{62F21CEB-97B4-41AD-8496-1E5EEF67196A}" destId="{5F306CE3-1EA6-404B-99EA-F10F74C0535C}" srcOrd="3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541E932-98F9-4D97-950F-E50EBA72F8CF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F77E997D-D326-41B8-99AA-0093CACAA0DF}">
      <dgm:prSet/>
      <dgm:spPr/>
      <dgm:t>
        <a:bodyPr/>
        <a:lstStyle/>
        <a:p>
          <a:r>
            <a:rPr lang="en-US" b="1" i="0" baseline="0"/>
            <a:t>Basic Syntax</a:t>
          </a:r>
          <a:br>
            <a:rPr lang="en-US" b="1" i="0" baseline="0"/>
          </a:br>
          <a:endParaRPr lang="en-IN"/>
        </a:p>
      </dgm:t>
    </dgm:pt>
    <dgm:pt modelId="{7A4BB7AA-609E-48FB-A5BC-EE5494138599}" type="parTrans" cxnId="{CFCDB55E-BD15-4E6E-B45F-1C612E128233}">
      <dgm:prSet/>
      <dgm:spPr/>
      <dgm:t>
        <a:bodyPr/>
        <a:lstStyle/>
        <a:p>
          <a:endParaRPr lang="en-IN"/>
        </a:p>
      </dgm:t>
    </dgm:pt>
    <dgm:pt modelId="{C2CA688A-2759-4AD9-83AF-430E52F43CE8}" type="sibTrans" cxnId="{CFCDB55E-BD15-4E6E-B45F-1C612E128233}">
      <dgm:prSet/>
      <dgm:spPr/>
      <dgm:t>
        <a:bodyPr/>
        <a:lstStyle/>
        <a:p>
          <a:endParaRPr lang="en-IN"/>
        </a:p>
      </dgm:t>
    </dgm:pt>
    <dgm:pt modelId="{5578BC04-E8AC-43A6-AA72-C368425BB91D}" type="pres">
      <dgm:prSet presAssocID="{D541E932-98F9-4D97-950F-E50EBA72F8CF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6F6C83E7-F5E1-4C6C-975B-6D4CCE3B3257}" type="pres">
      <dgm:prSet presAssocID="{F77E997D-D326-41B8-99AA-0093CACAA0DF}" presName="circle1" presStyleLbl="node1" presStyleIdx="0" presStyleCnt="1"/>
      <dgm:spPr/>
    </dgm:pt>
    <dgm:pt modelId="{F8DA2561-006F-45C6-9A46-83E4D1A29885}" type="pres">
      <dgm:prSet presAssocID="{F77E997D-D326-41B8-99AA-0093CACAA0DF}" presName="space" presStyleCnt="0"/>
      <dgm:spPr/>
    </dgm:pt>
    <dgm:pt modelId="{85B5451C-68A8-429F-B7C1-F2614A0D59DD}" type="pres">
      <dgm:prSet presAssocID="{F77E997D-D326-41B8-99AA-0093CACAA0DF}" presName="rect1" presStyleLbl="alignAcc1" presStyleIdx="0" presStyleCnt="1"/>
      <dgm:spPr/>
    </dgm:pt>
    <dgm:pt modelId="{584D9090-235A-404D-B5E8-A1CBE8979812}" type="pres">
      <dgm:prSet presAssocID="{F77E997D-D326-41B8-99AA-0093CACAA0DF}" presName="rect1ParTxNoCh" presStyleLbl="alignAcc1" presStyleIdx="0" presStyleCnt="1">
        <dgm:presLayoutVars>
          <dgm:chMax val="1"/>
          <dgm:bulletEnabled val="1"/>
        </dgm:presLayoutVars>
      </dgm:prSet>
      <dgm:spPr/>
    </dgm:pt>
  </dgm:ptLst>
  <dgm:cxnLst>
    <dgm:cxn modelId="{8B3CD604-1424-47AB-ADFE-1A879E791EA4}" type="presOf" srcId="{F77E997D-D326-41B8-99AA-0093CACAA0DF}" destId="{584D9090-235A-404D-B5E8-A1CBE8979812}" srcOrd="1" destOrd="0" presId="urn:microsoft.com/office/officeart/2005/8/layout/target3"/>
    <dgm:cxn modelId="{CFCDB55E-BD15-4E6E-B45F-1C612E128233}" srcId="{D541E932-98F9-4D97-950F-E50EBA72F8CF}" destId="{F77E997D-D326-41B8-99AA-0093CACAA0DF}" srcOrd="0" destOrd="0" parTransId="{7A4BB7AA-609E-48FB-A5BC-EE5494138599}" sibTransId="{C2CA688A-2759-4AD9-83AF-430E52F43CE8}"/>
    <dgm:cxn modelId="{F8C80744-E7F8-407A-8F5F-F858BB90E871}" type="presOf" srcId="{D541E932-98F9-4D97-950F-E50EBA72F8CF}" destId="{5578BC04-E8AC-43A6-AA72-C368425BB91D}" srcOrd="0" destOrd="0" presId="urn:microsoft.com/office/officeart/2005/8/layout/target3"/>
    <dgm:cxn modelId="{80AD91F6-ECFA-46F0-955B-BA1813080B8A}" type="presOf" srcId="{F77E997D-D326-41B8-99AA-0093CACAA0DF}" destId="{85B5451C-68A8-429F-B7C1-F2614A0D59DD}" srcOrd="0" destOrd="0" presId="urn:microsoft.com/office/officeart/2005/8/layout/target3"/>
    <dgm:cxn modelId="{F6D5F11F-D151-4778-B465-99CFB1117F43}" type="presParOf" srcId="{5578BC04-E8AC-43A6-AA72-C368425BB91D}" destId="{6F6C83E7-F5E1-4C6C-975B-6D4CCE3B3257}" srcOrd="0" destOrd="0" presId="urn:microsoft.com/office/officeart/2005/8/layout/target3"/>
    <dgm:cxn modelId="{24C57F18-2321-4A7F-BCCF-040215A8A29C}" type="presParOf" srcId="{5578BC04-E8AC-43A6-AA72-C368425BB91D}" destId="{F8DA2561-006F-45C6-9A46-83E4D1A29885}" srcOrd="1" destOrd="0" presId="urn:microsoft.com/office/officeart/2005/8/layout/target3"/>
    <dgm:cxn modelId="{76F2137D-4670-4C0D-8EBA-EDFDAEE9B8B2}" type="presParOf" srcId="{5578BC04-E8AC-43A6-AA72-C368425BB91D}" destId="{85B5451C-68A8-429F-B7C1-F2614A0D59DD}" srcOrd="2" destOrd="0" presId="urn:microsoft.com/office/officeart/2005/8/layout/target3"/>
    <dgm:cxn modelId="{11D59BAA-0D70-4EB6-ACBB-BEFE23D2F077}" type="presParOf" srcId="{5578BC04-E8AC-43A6-AA72-C368425BB91D}" destId="{584D9090-235A-404D-B5E8-A1CBE8979812}" srcOrd="3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1347270-7980-486A-A411-7E70B9DDB185}" type="doc">
      <dgm:prSet loTypeId="urn:microsoft.com/office/officeart/2005/8/layout/target3" loCatId="relationship" qsTypeId="urn:microsoft.com/office/officeart/2005/8/quickstyle/simple1" qsCatId="simple" csTypeId="urn:microsoft.com/office/officeart/2005/8/colors/colorful4" csCatId="colorful"/>
      <dgm:spPr/>
      <dgm:t>
        <a:bodyPr/>
        <a:lstStyle/>
        <a:p>
          <a:endParaRPr lang="en-IN"/>
        </a:p>
      </dgm:t>
    </dgm:pt>
    <dgm:pt modelId="{F5988240-AE9D-492E-9A6F-8B48F0A0A584}">
      <dgm:prSet/>
      <dgm:spPr/>
      <dgm:t>
        <a:bodyPr/>
        <a:lstStyle/>
        <a:p>
          <a:r>
            <a:rPr lang="en-US"/>
            <a:t>Types of simple selectors in CSS</a:t>
          </a:r>
          <a:endParaRPr lang="en-IN"/>
        </a:p>
      </dgm:t>
    </dgm:pt>
    <dgm:pt modelId="{E800F1EB-47C4-45C4-A852-6A1144AE4662}" type="parTrans" cxnId="{3EB2AA70-4BEE-4850-A882-91296F9BC39C}">
      <dgm:prSet/>
      <dgm:spPr/>
      <dgm:t>
        <a:bodyPr/>
        <a:lstStyle/>
        <a:p>
          <a:endParaRPr lang="en-IN"/>
        </a:p>
      </dgm:t>
    </dgm:pt>
    <dgm:pt modelId="{0963312F-DCC8-4035-BAE3-8775BAD44AB1}" type="sibTrans" cxnId="{3EB2AA70-4BEE-4850-A882-91296F9BC39C}">
      <dgm:prSet/>
      <dgm:spPr/>
      <dgm:t>
        <a:bodyPr/>
        <a:lstStyle/>
        <a:p>
          <a:endParaRPr lang="en-IN"/>
        </a:p>
      </dgm:t>
    </dgm:pt>
    <dgm:pt modelId="{C17C6C6A-9B3C-447A-822B-B1364607DE20}" type="pres">
      <dgm:prSet presAssocID="{B1347270-7980-486A-A411-7E70B9DDB185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D25FBA95-DDF2-4BBC-AFEB-C9F39BF1D2D0}" type="pres">
      <dgm:prSet presAssocID="{F5988240-AE9D-492E-9A6F-8B48F0A0A584}" presName="circle1" presStyleLbl="node1" presStyleIdx="0" presStyleCnt="1"/>
      <dgm:spPr/>
    </dgm:pt>
    <dgm:pt modelId="{07A824D0-8A36-4C39-A421-4F15BB854653}" type="pres">
      <dgm:prSet presAssocID="{F5988240-AE9D-492E-9A6F-8B48F0A0A584}" presName="space" presStyleCnt="0"/>
      <dgm:spPr/>
    </dgm:pt>
    <dgm:pt modelId="{E362BD58-09D5-4364-8047-1B45CB2BAC1C}" type="pres">
      <dgm:prSet presAssocID="{F5988240-AE9D-492E-9A6F-8B48F0A0A584}" presName="rect1" presStyleLbl="alignAcc1" presStyleIdx="0" presStyleCnt="1"/>
      <dgm:spPr/>
    </dgm:pt>
    <dgm:pt modelId="{C3F2DFA0-5C34-44FC-B0AF-F4A767BE8316}" type="pres">
      <dgm:prSet presAssocID="{F5988240-AE9D-492E-9A6F-8B48F0A0A584}" presName="rect1ParTxNoCh" presStyleLbl="alignAcc1" presStyleIdx="0" presStyleCnt="1">
        <dgm:presLayoutVars>
          <dgm:chMax val="1"/>
          <dgm:bulletEnabled val="1"/>
        </dgm:presLayoutVars>
      </dgm:prSet>
      <dgm:spPr/>
    </dgm:pt>
  </dgm:ptLst>
  <dgm:cxnLst>
    <dgm:cxn modelId="{88AA2A29-1959-4E7E-96D6-3D33CE98826F}" type="presOf" srcId="{F5988240-AE9D-492E-9A6F-8B48F0A0A584}" destId="{C3F2DFA0-5C34-44FC-B0AF-F4A767BE8316}" srcOrd="1" destOrd="0" presId="urn:microsoft.com/office/officeart/2005/8/layout/target3"/>
    <dgm:cxn modelId="{3EB2AA70-4BEE-4850-A882-91296F9BC39C}" srcId="{B1347270-7980-486A-A411-7E70B9DDB185}" destId="{F5988240-AE9D-492E-9A6F-8B48F0A0A584}" srcOrd="0" destOrd="0" parTransId="{E800F1EB-47C4-45C4-A852-6A1144AE4662}" sibTransId="{0963312F-DCC8-4035-BAE3-8775BAD44AB1}"/>
    <dgm:cxn modelId="{04FB8F7D-440F-49D0-B35F-7EFF43A35998}" type="presOf" srcId="{B1347270-7980-486A-A411-7E70B9DDB185}" destId="{C17C6C6A-9B3C-447A-822B-B1364607DE20}" srcOrd="0" destOrd="0" presId="urn:microsoft.com/office/officeart/2005/8/layout/target3"/>
    <dgm:cxn modelId="{854B3ED6-E361-4E75-A6EA-FDA3C5ED5B2B}" type="presOf" srcId="{F5988240-AE9D-492E-9A6F-8B48F0A0A584}" destId="{E362BD58-09D5-4364-8047-1B45CB2BAC1C}" srcOrd="0" destOrd="0" presId="urn:microsoft.com/office/officeart/2005/8/layout/target3"/>
    <dgm:cxn modelId="{CD01F74E-1F9A-4D98-922C-AAAEEA515EE2}" type="presParOf" srcId="{C17C6C6A-9B3C-447A-822B-B1364607DE20}" destId="{D25FBA95-DDF2-4BBC-AFEB-C9F39BF1D2D0}" srcOrd="0" destOrd="0" presId="urn:microsoft.com/office/officeart/2005/8/layout/target3"/>
    <dgm:cxn modelId="{F15893CF-6FEE-411A-886F-0F63E7E18C5E}" type="presParOf" srcId="{C17C6C6A-9B3C-447A-822B-B1364607DE20}" destId="{07A824D0-8A36-4C39-A421-4F15BB854653}" srcOrd="1" destOrd="0" presId="urn:microsoft.com/office/officeart/2005/8/layout/target3"/>
    <dgm:cxn modelId="{3488A744-76C0-4503-BC73-51DAEFD62432}" type="presParOf" srcId="{C17C6C6A-9B3C-447A-822B-B1364607DE20}" destId="{E362BD58-09D5-4364-8047-1B45CB2BAC1C}" srcOrd="2" destOrd="0" presId="urn:microsoft.com/office/officeart/2005/8/layout/target3"/>
    <dgm:cxn modelId="{6A4284CB-6D93-4595-B8F6-1F84614B2B59}" type="presParOf" srcId="{C17C6C6A-9B3C-447A-822B-B1364607DE20}" destId="{C3F2DFA0-5C34-44FC-B0AF-F4A767BE8316}" srcOrd="3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6A1E50A-2F33-4948-9E11-9C408BCC191C}" type="doc">
      <dgm:prSet loTypeId="urn:microsoft.com/office/officeart/2005/8/layout/orgChart1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IN"/>
        </a:p>
      </dgm:t>
    </dgm:pt>
    <dgm:pt modelId="{1B9A39E3-C12D-43E9-9D82-C1C554C657A3}">
      <dgm:prSet phldrT="[Text]"/>
      <dgm:spPr/>
      <dgm:t>
        <a:bodyPr/>
        <a:lstStyle/>
        <a:p>
          <a:r>
            <a:rPr lang="en-US" dirty="0"/>
            <a:t>Simple selectors</a:t>
          </a:r>
        </a:p>
        <a:p>
          <a:r>
            <a:rPr lang="en-US" dirty="0"/>
            <a:t>(5)</a:t>
          </a:r>
          <a:endParaRPr lang="en-IN" dirty="0"/>
        </a:p>
      </dgm:t>
    </dgm:pt>
    <dgm:pt modelId="{E62E480E-0A5E-4786-8BC8-4DE89971D18C}" type="parTrans" cxnId="{3F146139-6ECB-4969-AFBE-19011026D571}">
      <dgm:prSet/>
      <dgm:spPr/>
      <dgm:t>
        <a:bodyPr/>
        <a:lstStyle/>
        <a:p>
          <a:endParaRPr lang="en-IN"/>
        </a:p>
      </dgm:t>
    </dgm:pt>
    <dgm:pt modelId="{D0F0B46A-0300-4CF6-BFB0-5A913A8C0057}" type="sibTrans" cxnId="{3F146139-6ECB-4969-AFBE-19011026D571}">
      <dgm:prSet/>
      <dgm:spPr/>
      <dgm:t>
        <a:bodyPr/>
        <a:lstStyle/>
        <a:p>
          <a:endParaRPr lang="en-IN"/>
        </a:p>
      </dgm:t>
    </dgm:pt>
    <dgm:pt modelId="{287B2DBF-1E02-4964-A677-08B0039920F6}">
      <dgm:prSet phldrT="[Text]"/>
      <dgm:spPr/>
      <dgm:t>
        <a:bodyPr/>
        <a:lstStyle/>
        <a:p>
          <a:r>
            <a:rPr lang="en-US" dirty="0"/>
            <a:t>Tag</a:t>
          </a:r>
          <a:endParaRPr lang="en-IN" dirty="0"/>
        </a:p>
      </dgm:t>
    </dgm:pt>
    <dgm:pt modelId="{9B5ECC9D-DE83-412A-833A-94A633F83390}" type="parTrans" cxnId="{B1FB1965-BB17-4B3B-B4C9-171ECE608DDB}">
      <dgm:prSet/>
      <dgm:spPr/>
      <dgm:t>
        <a:bodyPr/>
        <a:lstStyle/>
        <a:p>
          <a:endParaRPr lang="en-IN"/>
        </a:p>
      </dgm:t>
    </dgm:pt>
    <dgm:pt modelId="{3199B9A8-8B82-44AE-8E6F-9E729FF08A9C}" type="sibTrans" cxnId="{B1FB1965-BB17-4B3B-B4C9-171ECE608DDB}">
      <dgm:prSet/>
      <dgm:spPr/>
      <dgm:t>
        <a:bodyPr/>
        <a:lstStyle/>
        <a:p>
          <a:endParaRPr lang="en-IN"/>
        </a:p>
      </dgm:t>
    </dgm:pt>
    <dgm:pt modelId="{8A6532AC-40E5-4795-9346-810D85336D36}">
      <dgm:prSet phldrT="[Text]"/>
      <dgm:spPr/>
      <dgm:t>
        <a:bodyPr/>
        <a:lstStyle/>
        <a:p>
          <a:r>
            <a:rPr lang="en-US" dirty="0"/>
            <a:t>(#)Id</a:t>
          </a:r>
          <a:endParaRPr lang="en-IN" dirty="0"/>
        </a:p>
      </dgm:t>
    </dgm:pt>
    <dgm:pt modelId="{EE1CF733-CC57-450C-AE1A-94ABBB0F18F8}" type="parTrans" cxnId="{AB6C70E4-807A-4514-8AE5-EB4185C8A7E1}">
      <dgm:prSet/>
      <dgm:spPr/>
      <dgm:t>
        <a:bodyPr/>
        <a:lstStyle/>
        <a:p>
          <a:endParaRPr lang="en-IN"/>
        </a:p>
      </dgm:t>
    </dgm:pt>
    <dgm:pt modelId="{E53AB71C-7796-45EB-A208-B9F89D58596A}" type="sibTrans" cxnId="{AB6C70E4-807A-4514-8AE5-EB4185C8A7E1}">
      <dgm:prSet/>
      <dgm:spPr/>
      <dgm:t>
        <a:bodyPr/>
        <a:lstStyle/>
        <a:p>
          <a:endParaRPr lang="en-IN"/>
        </a:p>
      </dgm:t>
    </dgm:pt>
    <dgm:pt modelId="{BFDB1830-0887-45F4-B5A5-5D7D556D0C51}">
      <dgm:prSet phldrT="[Text]"/>
      <dgm:spPr/>
      <dgm:t>
        <a:bodyPr/>
        <a:lstStyle/>
        <a:p>
          <a:r>
            <a:rPr lang="en-US" dirty="0"/>
            <a:t>(.)Class</a:t>
          </a:r>
          <a:endParaRPr lang="en-IN" dirty="0"/>
        </a:p>
      </dgm:t>
    </dgm:pt>
    <dgm:pt modelId="{8F29703F-4784-4D2B-ABEB-30B2EDFCB929}" type="parTrans" cxnId="{9BE32084-4AC8-4292-A91F-935EE54FFA1E}">
      <dgm:prSet/>
      <dgm:spPr/>
      <dgm:t>
        <a:bodyPr/>
        <a:lstStyle/>
        <a:p>
          <a:endParaRPr lang="en-IN"/>
        </a:p>
      </dgm:t>
    </dgm:pt>
    <dgm:pt modelId="{E314E736-3174-44BE-B2B6-89107EFC3C0C}" type="sibTrans" cxnId="{9BE32084-4AC8-4292-A91F-935EE54FFA1E}">
      <dgm:prSet/>
      <dgm:spPr/>
      <dgm:t>
        <a:bodyPr/>
        <a:lstStyle/>
        <a:p>
          <a:endParaRPr lang="en-IN"/>
        </a:p>
      </dgm:t>
    </dgm:pt>
    <dgm:pt modelId="{4999A5B2-71E0-4C26-99BA-FF082AB55684}">
      <dgm:prSet phldrT="[Text]"/>
      <dgm:spPr/>
      <dgm:t>
        <a:bodyPr/>
        <a:lstStyle/>
        <a:p>
          <a:r>
            <a:rPr lang="en-US" dirty="0"/>
            <a:t>(, )grouped</a:t>
          </a:r>
          <a:endParaRPr lang="en-IN" dirty="0"/>
        </a:p>
      </dgm:t>
    </dgm:pt>
    <dgm:pt modelId="{B0C6D22E-3C1C-4A9E-985E-70AF9971B0D7}" type="parTrans" cxnId="{266A07BF-C9DC-49C6-88A9-CC37FA8CFBB9}">
      <dgm:prSet/>
      <dgm:spPr/>
      <dgm:t>
        <a:bodyPr/>
        <a:lstStyle/>
        <a:p>
          <a:endParaRPr lang="en-IN"/>
        </a:p>
      </dgm:t>
    </dgm:pt>
    <dgm:pt modelId="{A136032B-7600-4AE5-AFE4-3DF0977234BE}" type="sibTrans" cxnId="{266A07BF-C9DC-49C6-88A9-CC37FA8CFBB9}">
      <dgm:prSet/>
      <dgm:spPr/>
      <dgm:t>
        <a:bodyPr/>
        <a:lstStyle/>
        <a:p>
          <a:endParaRPr lang="en-IN"/>
        </a:p>
      </dgm:t>
    </dgm:pt>
    <dgm:pt modelId="{29BE2414-70B6-4ED0-AE48-20121116C006}">
      <dgm:prSet phldrT="[Text]"/>
      <dgm:spPr/>
      <dgm:t>
        <a:bodyPr/>
        <a:lstStyle/>
        <a:p>
          <a:r>
            <a:rPr lang="en-US" dirty="0"/>
            <a:t>(*)Universal</a:t>
          </a:r>
          <a:endParaRPr lang="en-IN" dirty="0"/>
        </a:p>
      </dgm:t>
    </dgm:pt>
    <dgm:pt modelId="{9ECA6380-5A71-4CA5-A251-8B9B2DEFA835}" type="parTrans" cxnId="{CFCD230D-C0D0-4C0D-81F1-603803EBF929}">
      <dgm:prSet/>
      <dgm:spPr/>
      <dgm:t>
        <a:bodyPr/>
        <a:lstStyle/>
        <a:p>
          <a:endParaRPr lang="en-IN"/>
        </a:p>
      </dgm:t>
    </dgm:pt>
    <dgm:pt modelId="{75C15FDF-311A-4CAF-93BD-0D4C05F4E932}" type="sibTrans" cxnId="{CFCD230D-C0D0-4C0D-81F1-603803EBF929}">
      <dgm:prSet/>
      <dgm:spPr/>
      <dgm:t>
        <a:bodyPr/>
        <a:lstStyle/>
        <a:p>
          <a:endParaRPr lang="en-IN"/>
        </a:p>
      </dgm:t>
    </dgm:pt>
    <dgm:pt modelId="{CC2C8C2E-EFAB-4F64-B1B8-C447D9BDD2B8}" type="pres">
      <dgm:prSet presAssocID="{56A1E50A-2F33-4948-9E11-9C408BCC191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3B2E56AD-651B-4BCE-A65B-0C6C198490B8}" type="pres">
      <dgm:prSet presAssocID="{1B9A39E3-C12D-43E9-9D82-C1C554C657A3}" presName="hierRoot1" presStyleCnt="0">
        <dgm:presLayoutVars>
          <dgm:hierBranch val="init"/>
        </dgm:presLayoutVars>
      </dgm:prSet>
      <dgm:spPr/>
    </dgm:pt>
    <dgm:pt modelId="{D5686661-A35C-4887-8B98-3B915D7B1D42}" type="pres">
      <dgm:prSet presAssocID="{1B9A39E3-C12D-43E9-9D82-C1C554C657A3}" presName="rootComposite1" presStyleCnt="0"/>
      <dgm:spPr/>
    </dgm:pt>
    <dgm:pt modelId="{8676E505-8C00-4B76-868B-81DFA289F11D}" type="pres">
      <dgm:prSet presAssocID="{1B9A39E3-C12D-43E9-9D82-C1C554C657A3}" presName="rootText1" presStyleLbl="node0" presStyleIdx="0" presStyleCnt="1" custLinFactY="-21349" custLinFactNeighborX="0" custLinFactNeighborY="-100000">
        <dgm:presLayoutVars>
          <dgm:chPref val="3"/>
        </dgm:presLayoutVars>
      </dgm:prSet>
      <dgm:spPr/>
    </dgm:pt>
    <dgm:pt modelId="{C594B093-920B-46B8-93C7-D4BA91F8F069}" type="pres">
      <dgm:prSet presAssocID="{1B9A39E3-C12D-43E9-9D82-C1C554C657A3}" presName="rootConnector1" presStyleLbl="node1" presStyleIdx="0" presStyleCnt="0"/>
      <dgm:spPr/>
    </dgm:pt>
    <dgm:pt modelId="{30886AB9-8FD2-4F36-8C12-5955654BCE69}" type="pres">
      <dgm:prSet presAssocID="{1B9A39E3-C12D-43E9-9D82-C1C554C657A3}" presName="hierChild2" presStyleCnt="0"/>
      <dgm:spPr/>
    </dgm:pt>
    <dgm:pt modelId="{A0526FEF-E2E2-4AF2-B2D2-A3B908A8183C}" type="pres">
      <dgm:prSet presAssocID="{9B5ECC9D-DE83-412A-833A-94A633F83390}" presName="Name37" presStyleLbl="parChTrans1D2" presStyleIdx="0" presStyleCnt="5"/>
      <dgm:spPr/>
    </dgm:pt>
    <dgm:pt modelId="{D684193A-AF08-4D36-8F30-34C29264F513}" type="pres">
      <dgm:prSet presAssocID="{287B2DBF-1E02-4964-A677-08B0039920F6}" presName="hierRoot2" presStyleCnt="0">
        <dgm:presLayoutVars>
          <dgm:hierBranch val="init"/>
        </dgm:presLayoutVars>
      </dgm:prSet>
      <dgm:spPr/>
    </dgm:pt>
    <dgm:pt modelId="{438C7A8E-FCE2-40D8-81A5-29C25E4F47D9}" type="pres">
      <dgm:prSet presAssocID="{287B2DBF-1E02-4964-A677-08B0039920F6}" presName="rootComposite" presStyleCnt="0"/>
      <dgm:spPr/>
    </dgm:pt>
    <dgm:pt modelId="{C5E54A8E-4FE2-43D7-8B39-A89B90FB7D53}" type="pres">
      <dgm:prSet presAssocID="{287B2DBF-1E02-4964-A677-08B0039920F6}" presName="rootText" presStyleLbl="node2" presStyleIdx="0" presStyleCnt="5">
        <dgm:presLayoutVars>
          <dgm:chPref val="3"/>
        </dgm:presLayoutVars>
      </dgm:prSet>
      <dgm:spPr/>
    </dgm:pt>
    <dgm:pt modelId="{38D17566-5DF4-43F2-9B3A-2748D9F3B2A4}" type="pres">
      <dgm:prSet presAssocID="{287B2DBF-1E02-4964-A677-08B0039920F6}" presName="rootConnector" presStyleLbl="node2" presStyleIdx="0" presStyleCnt="5"/>
      <dgm:spPr/>
    </dgm:pt>
    <dgm:pt modelId="{4E9B0EC8-290B-44EA-BBD3-51444B0A8D04}" type="pres">
      <dgm:prSet presAssocID="{287B2DBF-1E02-4964-A677-08B0039920F6}" presName="hierChild4" presStyleCnt="0"/>
      <dgm:spPr/>
    </dgm:pt>
    <dgm:pt modelId="{61196512-4B01-47E9-ADFA-34383F96C857}" type="pres">
      <dgm:prSet presAssocID="{287B2DBF-1E02-4964-A677-08B0039920F6}" presName="hierChild5" presStyleCnt="0"/>
      <dgm:spPr/>
    </dgm:pt>
    <dgm:pt modelId="{1436B850-EED3-4D66-AA9C-6D683B85DB89}" type="pres">
      <dgm:prSet presAssocID="{EE1CF733-CC57-450C-AE1A-94ABBB0F18F8}" presName="Name37" presStyleLbl="parChTrans1D2" presStyleIdx="1" presStyleCnt="5"/>
      <dgm:spPr/>
    </dgm:pt>
    <dgm:pt modelId="{44064F2F-8A34-4CB2-8ABB-9D88E2A01C8A}" type="pres">
      <dgm:prSet presAssocID="{8A6532AC-40E5-4795-9346-810D85336D36}" presName="hierRoot2" presStyleCnt="0">
        <dgm:presLayoutVars>
          <dgm:hierBranch val="init"/>
        </dgm:presLayoutVars>
      </dgm:prSet>
      <dgm:spPr/>
    </dgm:pt>
    <dgm:pt modelId="{0A2F2220-C4FB-4F24-91FF-755BA8A7C420}" type="pres">
      <dgm:prSet presAssocID="{8A6532AC-40E5-4795-9346-810D85336D36}" presName="rootComposite" presStyleCnt="0"/>
      <dgm:spPr/>
    </dgm:pt>
    <dgm:pt modelId="{4115F0EB-9964-4132-8B59-D82372C81F8F}" type="pres">
      <dgm:prSet presAssocID="{8A6532AC-40E5-4795-9346-810D85336D36}" presName="rootText" presStyleLbl="node2" presStyleIdx="1" presStyleCnt="5" custLinFactNeighborX="2073" custLinFactNeighborY="89144">
        <dgm:presLayoutVars>
          <dgm:chPref val="3"/>
        </dgm:presLayoutVars>
      </dgm:prSet>
      <dgm:spPr/>
    </dgm:pt>
    <dgm:pt modelId="{82F66E2E-9A33-4B42-92C8-5BF204278C94}" type="pres">
      <dgm:prSet presAssocID="{8A6532AC-40E5-4795-9346-810D85336D36}" presName="rootConnector" presStyleLbl="node2" presStyleIdx="1" presStyleCnt="5"/>
      <dgm:spPr/>
    </dgm:pt>
    <dgm:pt modelId="{71A0A6A9-DE29-4B3D-A4E2-C1BF4B219AFB}" type="pres">
      <dgm:prSet presAssocID="{8A6532AC-40E5-4795-9346-810D85336D36}" presName="hierChild4" presStyleCnt="0"/>
      <dgm:spPr/>
    </dgm:pt>
    <dgm:pt modelId="{745F30FE-3ABE-4CBB-9609-6DA04A8F0C4F}" type="pres">
      <dgm:prSet presAssocID="{8A6532AC-40E5-4795-9346-810D85336D36}" presName="hierChild5" presStyleCnt="0"/>
      <dgm:spPr/>
    </dgm:pt>
    <dgm:pt modelId="{1F3E5B9E-DA71-43A9-952E-9AA90BA8B832}" type="pres">
      <dgm:prSet presAssocID="{8F29703F-4784-4D2B-ABEB-30B2EDFCB929}" presName="Name37" presStyleLbl="parChTrans1D2" presStyleIdx="2" presStyleCnt="5"/>
      <dgm:spPr/>
    </dgm:pt>
    <dgm:pt modelId="{924F345A-70FC-408E-B278-76A20A4538E8}" type="pres">
      <dgm:prSet presAssocID="{BFDB1830-0887-45F4-B5A5-5D7D556D0C51}" presName="hierRoot2" presStyleCnt="0">
        <dgm:presLayoutVars>
          <dgm:hierBranch val="init"/>
        </dgm:presLayoutVars>
      </dgm:prSet>
      <dgm:spPr/>
    </dgm:pt>
    <dgm:pt modelId="{5B8E8744-D260-48FF-9CFB-823F900D00DB}" type="pres">
      <dgm:prSet presAssocID="{BFDB1830-0887-45F4-B5A5-5D7D556D0C51}" presName="rootComposite" presStyleCnt="0"/>
      <dgm:spPr/>
    </dgm:pt>
    <dgm:pt modelId="{0B080D2F-DCDE-4738-91A4-9B789656A01B}" type="pres">
      <dgm:prSet presAssocID="{BFDB1830-0887-45F4-B5A5-5D7D556D0C51}" presName="rootText" presStyleLbl="node2" presStyleIdx="2" presStyleCnt="5" custLinFactY="7802" custLinFactNeighborX="0" custLinFactNeighborY="100000">
        <dgm:presLayoutVars>
          <dgm:chPref val="3"/>
        </dgm:presLayoutVars>
      </dgm:prSet>
      <dgm:spPr/>
    </dgm:pt>
    <dgm:pt modelId="{1E246286-EF54-4C8B-B69F-BB77775E18A5}" type="pres">
      <dgm:prSet presAssocID="{BFDB1830-0887-45F4-B5A5-5D7D556D0C51}" presName="rootConnector" presStyleLbl="node2" presStyleIdx="2" presStyleCnt="5"/>
      <dgm:spPr/>
    </dgm:pt>
    <dgm:pt modelId="{474171B4-3E5E-4319-A3C4-85CF4A923D1F}" type="pres">
      <dgm:prSet presAssocID="{BFDB1830-0887-45F4-B5A5-5D7D556D0C51}" presName="hierChild4" presStyleCnt="0"/>
      <dgm:spPr/>
    </dgm:pt>
    <dgm:pt modelId="{EA5BB0AE-C7D9-4593-8126-995AF91E1F4F}" type="pres">
      <dgm:prSet presAssocID="{BFDB1830-0887-45F4-B5A5-5D7D556D0C51}" presName="hierChild5" presStyleCnt="0"/>
      <dgm:spPr/>
    </dgm:pt>
    <dgm:pt modelId="{F9BD4482-DCD1-4C40-B95C-C0B449AC1149}" type="pres">
      <dgm:prSet presAssocID="{B0C6D22E-3C1C-4A9E-985E-70AF9971B0D7}" presName="Name37" presStyleLbl="parChTrans1D2" presStyleIdx="3" presStyleCnt="5"/>
      <dgm:spPr/>
    </dgm:pt>
    <dgm:pt modelId="{562B4BC0-4430-4BB4-8C60-1110EC28610F}" type="pres">
      <dgm:prSet presAssocID="{4999A5B2-71E0-4C26-99BA-FF082AB55684}" presName="hierRoot2" presStyleCnt="0">
        <dgm:presLayoutVars>
          <dgm:hierBranch val="init"/>
        </dgm:presLayoutVars>
      </dgm:prSet>
      <dgm:spPr/>
    </dgm:pt>
    <dgm:pt modelId="{91AB5AD1-518F-46B4-9316-56234AC7AD42}" type="pres">
      <dgm:prSet presAssocID="{4999A5B2-71E0-4C26-99BA-FF082AB55684}" presName="rootComposite" presStyleCnt="0"/>
      <dgm:spPr/>
    </dgm:pt>
    <dgm:pt modelId="{8A6DB88C-E965-48BE-A592-2450A7FDE37E}" type="pres">
      <dgm:prSet presAssocID="{4999A5B2-71E0-4C26-99BA-FF082AB55684}" presName="rootText" presStyleLbl="node2" presStyleIdx="3" presStyleCnt="5" custLinFactNeighborX="0" custLinFactNeighborY="97436">
        <dgm:presLayoutVars>
          <dgm:chPref val="3"/>
        </dgm:presLayoutVars>
      </dgm:prSet>
      <dgm:spPr/>
    </dgm:pt>
    <dgm:pt modelId="{6BF20E70-CC93-4C8B-91AC-5D3FDB727120}" type="pres">
      <dgm:prSet presAssocID="{4999A5B2-71E0-4C26-99BA-FF082AB55684}" presName="rootConnector" presStyleLbl="node2" presStyleIdx="3" presStyleCnt="5"/>
      <dgm:spPr/>
    </dgm:pt>
    <dgm:pt modelId="{E004A611-E5AE-4B80-BA2E-AF3B7B3ADA82}" type="pres">
      <dgm:prSet presAssocID="{4999A5B2-71E0-4C26-99BA-FF082AB55684}" presName="hierChild4" presStyleCnt="0"/>
      <dgm:spPr/>
    </dgm:pt>
    <dgm:pt modelId="{A8F6C032-2F8E-4BFE-A638-0B34D822708D}" type="pres">
      <dgm:prSet presAssocID="{4999A5B2-71E0-4C26-99BA-FF082AB55684}" presName="hierChild5" presStyleCnt="0"/>
      <dgm:spPr/>
    </dgm:pt>
    <dgm:pt modelId="{9B0517D6-9F33-423A-BE4F-590BCE7CD1BD}" type="pres">
      <dgm:prSet presAssocID="{9ECA6380-5A71-4CA5-A251-8B9B2DEFA835}" presName="Name37" presStyleLbl="parChTrans1D2" presStyleIdx="4" presStyleCnt="5"/>
      <dgm:spPr/>
    </dgm:pt>
    <dgm:pt modelId="{1BA0EF97-F564-4E4F-95EE-3009EA01FECC}" type="pres">
      <dgm:prSet presAssocID="{29BE2414-70B6-4ED0-AE48-20121116C006}" presName="hierRoot2" presStyleCnt="0">
        <dgm:presLayoutVars>
          <dgm:hierBranch val="init"/>
        </dgm:presLayoutVars>
      </dgm:prSet>
      <dgm:spPr/>
    </dgm:pt>
    <dgm:pt modelId="{F6D64C7D-3A2C-4268-8F5A-1CCF5FA3F703}" type="pres">
      <dgm:prSet presAssocID="{29BE2414-70B6-4ED0-AE48-20121116C006}" presName="rootComposite" presStyleCnt="0"/>
      <dgm:spPr/>
    </dgm:pt>
    <dgm:pt modelId="{938821EB-C097-468C-A2CD-956D9199CDED}" type="pres">
      <dgm:prSet presAssocID="{29BE2414-70B6-4ED0-AE48-20121116C006}" presName="rootText" presStyleLbl="node2" presStyleIdx="4" presStyleCnt="5">
        <dgm:presLayoutVars>
          <dgm:chPref val="3"/>
        </dgm:presLayoutVars>
      </dgm:prSet>
      <dgm:spPr/>
    </dgm:pt>
    <dgm:pt modelId="{9972DD44-DA12-4539-AF60-D0AF0C1921FA}" type="pres">
      <dgm:prSet presAssocID="{29BE2414-70B6-4ED0-AE48-20121116C006}" presName="rootConnector" presStyleLbl="node2" presStyleIdx="4" presStyleCnt="5"/>
      <dgm:spPr/>
    </dgm:pt>
    <dgm:pt modelId="{EDC646D4-6D41-44E8-BBC4-71EBEAA489D1}" type="pres">
      <dgm:prSet presAssocID="{29BE2414-70B6-4ED0-AE48-20121116C006}" presName="hierChild4" presStyleCnt="0"/>
      <dgm:spPr/>
    </dgm:pt>
    <dgm:pt modelId="{43525615-D4F2-4E72-AF4D-259964F59B48}" type="pres">
      <dgm:prSet presAssocID="{29BE2414-70B6-4ED0-AE48-20121116C006}" presName="hierChild5" presStyleCnt="0"/>
      <dgm:spPr/>
    </dgm:pt>
    <dgm:pt modelId="{3DD28D10-EEC9-4D83-8624-B89A93B6C545}" type="pres">
      <dgm:prSet presAssocID="{1B9A39E3-C12D-43E9-9D82-C1C554C657A3}" presName="hierChild3" presStyleCnt="0"/>
      <dgm:spPr/>
    </dgm:pt>
  </dgm:ptLst>
  <dgm:cxnLst>
    <dgm:cxn modelId="{D7728B05-D63C-4BCF-9490-7ECFFC42156F}" type="presOf" srcId="{287B2DBF-1E02-4964-A677-08B0039920F6}" destId="{C5E54A8E-4FE2-43D7-8B39-A89B90FB7D53}" srcOrd="0" destOrd="0" presId="urn:microsoft.com/office/officeart/2005/8/layout/orgChart1"/>
    <dgm:cxn modelId="{CFCD230D-C0D0-4C0D-81F1-603803EBF929}" srcId="{1B9A39E3-C12D-43E9-9D82-C1C554C657A3}" destId="{29BE2414-70B6-4ED0-AE48-20121116C006}" srcOrd="4" destOrd="0" parTransId="{9ECA6380-5A71-4CA5-A251-8B9B2DEFA835}" sibTransId="{75C15FDF-311A-4CAF-93BD-0D4C05F4E932}"/>
    <dgm:cxn modelId="{38686C17-9EEF-4D9C-9051-01AD6CCE4C33}" type="presOf" srcId="{1B9A39E3-C12D-43E9-9D82-C1C554C657A3}" destId="{C594B093-920B-46B8-93C7-D4BA91F8F069}" srcOrd="1" destOrd="0" presId="urn:microsoft.com/office/officeart/2005/8/layout/orgChart1"/>
    <dgm:cxn modelId="{4FE04224-EA81-4952-97F3-9FDE841FEBEC}" type="presOf" srcId="{8A6532AC-40E5-4795-9346-810D85336D36}" destId="{82F66E2E-9A33-4B42-92C8-5BF204278C94}" srcOrd="1" destOrd="0" presId="urn:microsoft.com/office/officeart/2005/8/layout/orgChart1"/>
    <dgm:cxn modelId="{26368724-ED80-4C3F-AB5A-EA3C85DA72C5}" type="presOf" srcId="{8F29703F-4784-4D2B-ABEB-30B2EDFCB929}" destId="{1F3E5B9E-DA71-43A9-952E-9AA90BA8B832}" srcOrd="0" destOrd="0" presId="urn:microsoft.com/office/officeart/2005/8/layout/orgChart1"/>
    <dgm:cxn modelId="{24236E2C-8645-4AB6-BEC6-7C1ACDA87A84}" type="presOf" srcId="{8A6532AC-40E5-4795-9346-810D85336D36}" destId="{4115F0EB-9964-4132-8B59-D82372C81F8F}" srcOrd="0" destOrd="0" presId="urn:microsoft.com/office/officeart/2005/8/layout/orgChart1"/>
    <dgm:cxn modelId="{0405F432-EEFE-4A89-969E-CF16924E88B4}" type="presOf" srcId="{B0C6D22E-3C1C-4A9E-985E-70AF9971B0D7}" destId="{F9BD4482-DCD1-4C40-B95C-C0B449AC1149}" srcOrd="0" destOrd="0" presId="urn:microsoft.com/office/officeart/2005/8/layout/orgChart1"/>
    <dgm:cxn modelId="{9CDF0737-232C-4380-9CBE-9B2C220537A8}" type="presOf" srcId="{287B2DBF-1E02-4964-A677-08B0039920F6}" destId="{38D17566-5DF4-43F2-9B3A-2748D9F3B2A4}" srcOrd="1" destOrd="0" presId="urn:microsoft.com/office/officeart/2005/8/layout/orgChart1"/>
    <dgm:cxn modelId="{3F146139-6ECB-4969-AFBE-19011026D571}" srcId="{56A1E50A-2F33-4948-9E11-9C408BCC191C}" destId="{1B9A39E3-C12D-43E9-9D82-C1C554C657A3}" srcOrd="0" destOrd="0" parTransId="{E62E480E-0A5E-4786-8BC8-4DE89971D18C}" sibTransId="{D0F0B46A-0300-4CF6-BFB0-5A913A8C0057}"/>
    <dgm:cxn modelId="{B1FB1965-BB17-4B3B-B4C9-171ECE608DDB}" srcId="{1B9A39E3-C12D-43E9-9D82-C1C554C657A3}" destId="{287B2DBF-1E02-4964-A677-08B0039920F6}" srcOrd="0" destOrd="0" parTransId="{9B5ECC9D-DE83-412A-833A-94A633F83390}" sibTransId="{3199B9A8-8B82-44AE-8E6F-9E729FF08A9C}"/>
    <dgm:cxn modelId="{A6B7F16B-7D1B-424E-A10A-497C2EDE2685}" type="presOf" srcId="{4999A5B2-71E0-4C26-99BA-FF082AB55684}" destId="{8A6DB88C-E965-48BE-A592-2450A7FDE37E}" srcOrd="0" destOrd="0" presId="urn:microsoft.com/office/officeart/2005/8/layout/orgChart1"/>
    <dgm:cxn modelId="{9C3F854D-A0BD-41EB-B131-5F54A1994220}" type="presOf" srcId="{29BE2414-70B6-4ED0-AE48-20121116C006}" destId="{9972DD44-DA12-4539-AF60-D0AF0C1921FA}" srcOrd="1" destOrd="0" presId="urn:microsoft.com/office/officeart/2005/8/layout/orgChart1"/>
    <dgm:cxn modelId="{B2C9CC52-A15E-40B8-AA1F-5B8A76FCF1CF}" type="presOf" srcId="{9B5ECC9D-DE83-412A-833A-94A633F83390}" destId="{A0526FEF-E2E2-4AF2-B2D2-A3B908A8183C}" srcOrd="0" destOrd="0" presId="urn:microsoft.com/office/officeart/2005/8/layout/orgChart1"/>
    <dgm:cxn modelId="{9BE32084-4AC8-4292-A91F-935EE54FFA1E}" srcId="{1B9A39E3-C12D-43E9-9D82-C1C554C657A3}" destId="{BFDB1830-0887-45F4-B5A5-5D7D556D0C51}" srcOrd="2" destOrd="0" parTransId="{8F29703F-4784-4D2B-ABEB-30B2EDFCB929}" sibTransId="{E314E736-3174-44BE-B2B6-89107EFC3C0C}"/>
    <dgm:cxn modelId="{03082B8C-583C-4153-AFA1-97C3E8D99126}" type="presOf" srcId="{BFDB1830-0887-45F4-B5A5-5D7D556D0C51}" destId="{1E246286-EF54-4C8B-B69F-BB77775E18A5}" srcOrd="1" destOrd="0" presId="urn:microsoft.com/office/officeart/2005/8/layout/orgChart1"/>
    <dgm:cxn modelId="{479C0893-C2C9-4F47-BA6E-6C672C60EBD9}" type="presOf" srcId="{4999A5B2-71E0-4C26-99BA-FF082AB55684}" destId="{6BF20E70-CC93-4C8B-91AC-5D3FDB727120}" srcOrd="1" destOrd="0" presId="urn:microsoft.com/office/officeart/2005/8/layout/orgChart1"/>
    <dgm:cxn modelId="{79B447A1-A911-43CA-B525-D79FE7024E98}" type="presOf" srcId="{EE1CF733-CC57-450C-AE1A-94ABBB0F18F8}" destId="{1436B850-EED3-4D66-AA9C-6D683B85DB89}" srcOrd="0" destOrd="0" presId="urn:microsoft.com/office/officeart/2005/8/layout/orgChart1"/>
    <dgm:cxn modelId="{6E5C1CB1-8E4A-4F88-A844-54F7A801F9FE}" type="presOf" srcId="{1B9A39E3-C12D-43E9-9D82-C1C554C657A3}" destId="{8676E505-8C00-4B76-868B-81DFA289F11D}" srcOrd="0" destOrd="0" presId="urn:microsoft.com/office/officeart/2005/8/layout/orgChart1"/>
    <dgm:cxn modelId="{66812EB9-03DD-4D25-BF3E-2FE94251B45A}" type="presOf" srcId="{29BE2414-70B6-4ED0-AE48-20121116C006}" destId="{938821EB-C097-468C-A2CD-956D9199CDED}" srcOrd="0" destOrd="0" presId="urn:microsoft.com/office/officeart/2005/8/layout/orgChart1"/>
    <dgm:cxn modelId="{266A07BF-C9DC-49C6-88A9-CC37FA8CFBB9}" srcId="{1B9A39E3-C12D-43E9-9D82-C1C554C657A3}" destId="{4999A5B2-71E0-4C26-99BA-FF082AB55684}" srcOrd="3" destOrd="0" parTransId="{B0C6D22E-3C1C-4A9E-985E-70AF9971B0D7}" sibTransId="{A136032B-7600-4AE5-AFE4-3DF0977234BE}"/>
    <dgm:cxn modelId="{D894F5E1-693C-4992-956D-F54402DAEAB5}" type="presOf" srcId="{9ECA6380-5A71-4CA5-A251-8B9B2DEFA835}" destId="{9B0517D6-9F33-423A-BE4F-590BCE7CD1BD}" srcOrd="0" destOrd="0" presId="urn:microsoft.com/office/officeart/2005/8/layout/orgChart1"/>
    <dgm:cxn modelId="{AB6C70E4-807A-4514-8AE5-EB4185C8A7E1}" srcId="{1B9A39E3-C12D-43E9-9D82-C1C554C657A3}" destId="{8A6532AC-40E5-4795-9346-810D85336D36}" srcOrd="1" destOrd="0" parTransId="{EE1CF733-CC57-450C-AE1A-94ABBB0F18F8}" sibTransId="{E53AB71C-7796-45EB-A208-B9F89D58596A}"/>
    <dgm:cxn modelId="{F8132DF0-1DD7-4913-8D3C-687682B87F9C}" type="presOf" srcId="{BFDB1830-0887-45F4-B5A5-5D7D556D0C51}" destId="{0B080D2F-DCDE-4738-91A4-9B789656A01B}" srcOrd="0" destOrd="0" presId="urn:microsoft.com/office/officeart/2005/8/layout/orgChart1"/>
    <dgm:cxn modelId="{EDC29FFC-6D84-4E77-801D-58205C5BE8F4}" type="presOf" srcId="{56A1E50A-2F33-4948-9E11-9C408BCC191C}" destId="{CC2C8C2E-EFAB-4F64-B1B8-C447D9BDD2B8}" srcOrd="0" destOrd="0" presId="urn:microsoft.com/office/officeart/2005/8/layout/orgChart1"/>
    <dgm:cxn modelId="{AD239DF7-C8BE-4F20-A881-07E394D94FA2}" type="presParOf" srcId="{CC2C8C2E-EFAB-4F64-B1B8-C447D9BDD2B8}" destId="{3B2E56AD-651B-4BCE-A65B-0C6C198490B8}" srcOrd="0" destOrd="0" presId="urn:microsoft.com/office/officeart/2005/8/layout/orgChart1"/>
    <dgm:cxn modelId="{00D9C81B-C7DD-4332-94B5-86C30453B07F}" type="presParOf" srcId="{3B2E56AD-651B-4BCE-A65B-0C6C198490B8}" destId="{D5686661-A35C-4887-8B98-3B915D7B1D42}" srcOrd="0" destOrd="0" presId="urn:microsoft.com/office/officeart/2005/8/layout/orgChart1"/>
    <dgm:cxn modelId="{BC90F673-6244-4A77-9E6C-473718CD94E7}" type="presParOf" srcId="{D5686661-A35C-4887-8B98-3B915D7B1D42}" destId="{8676E505-8C00-4B76-868B-81DFA289F11D}" srcOrd="0" destOrd="0" presId="urn:microsoft.com/office/officeart/2005/8/layout/orgChart1"/>
    <dgm:cxn modelId="{4D63A9A5-16F2-434E-A2CC-6A7ED417F951}" type="presParOf" srcId="{D5686661-A35C-4887-8B98-3B915D7B1D42}" destId="{C594B093-920B-46B8-93C7-D4BA91F8F069}" srcOrd="1" destOrd="0" presId="urn:microsoft.com/office/officeart/2005/8/layout/orgChart1"/>
    <dgm:cxn modelId="{1CEB15D6-91CE-4784-92F3-DC315D581276}" type="presParOf" srcId="{3B2E56AD-651B-4BCE-A65B-0C6C198490B8}" destId="{30886AB9-8FD2-4F36-8C12-5955654BCE69}" srcOrd="1" destOrd="0" presId="urn:microsoft.com/office/officeart/2005/8/layout/orgChart1"/>
    <dgm:cxn modelId="{C551167C-CD7F-4FE3-A85F-59A5EFE0DB04}" type="presParOf" srcId="{30886AB9-8FD2-4F36-8C12-5955654BCE69}" destId="{A0526FEF-E2E2-4AF2-B2D2-A3B908A8183C}" srcOrd="0" destOrd="0" presId="urn:microsoft.com/office/officeart/2005/8/layout/orgChart1"/>
    <dgm:cxn modelId="{5299928B-FE31-440D-B415-6632411C5406}" type="presParOf" srcId="{30886AB9-8FD2-4F36-8C12-5955654BCE69}" destId="{D684193A-AF08-4D36-8F30-34C29264F513}" srcOrd="1" destOrd="0" presId="urn:microsoft.com/office/officeart/2005/8/layout/orgChart1"/>
    <dgm:cxn modelId="{FB4DAC1A-234D-4F18-8B5D-FA73DAD98E87}" type="presParOf" srcId="{D684193A-AF08-4D36-8F30-34C29264F513}" destId="{438C7A8E-FCE2-40D8-81A5-29C25E4F47D9}" srcOrd="0" destOrd="0" presId="urn:microsoft.com/office/officeart/2005/8/layout/orgChart1"/>
    <dgm:cxn modelId="{3D491DB1-7131-4331-ACD8-E77966E944D7}" type="presParOf" srcId="{438C7A8E-FCE2-40D8-81A5-29C25E4F47D9}" destId="{C5E54A8E-4FE2-43D7-8B39-A89B90FB7D53}" srcOrd="0" destOrd="0" presId="urn:microsoft.com/office/officeart/2005/8/layout/orgChart1"/>
    <dgm:cxn modelId="{A672C750-8AAB-4C0B-9BC9-F93CD2BC6A6D}" type="presParOf" srcId="{438C7A8E-FCE2-40D8-81A5-29C25E4F47D9}" destId="{38D17566-5DF4-43F2-9B3A-2748D9F3B2A4}" srcOrd="1" destOrd="0" presId="urn:microsoft.com/office/officeart/2005/8/layout/orgChart1"/>
    <dgm:cxn modelId="{6CDED483-27DD-4CDA-9F66-994D4709DA75}" type="presParOf" srcId="{D684193A-AF08-4D36-8F30-34C29264F513}" destId="{4E9B0EC8-290B-44EA-BBD3-51444B0A8D04}" srcOrd="1" destOrd="0" presId="urn:microsoft.com/office/officeart/2005/8/layout/orgChart1"/>
    <dgm:cxn modelId="{ABE50911-6ADC-4B3A-BC83-12F2244D564F}" type="presParOf" srcId="{D684193A-AF08-4D36-8F30-34C29264F513}" destId="{61196512-4B01-47E9-ADFA-34383F96C857}" srcOrd="2" destOrd="0" presId="urn:microsoft.com/office/officeart/2005/8/layout/orgChart1"/>
    <dgm:cxn modelId="{0AA72FDA-5A38-4BA8-8781-776322FBD563}" type="presParOf" srcId="{30886AB9-8FD2-4F36-8C12-5955654BCE69}" destId="{1436B850-EED3-4D66-AA9C-6D683B85DB89}" srcOrd="2" destOrd="0" presId="urn:microsoft.com/office/officeart/2005/8/layout/orgChart1"/>
    <dgm:cxn modelId="{F5F530D3-AB78-45EC-AD3E-79FB21944BC0}" type="presParOf" srcId="{30886AB9-8FD2-4F36-8C12-5955654BCE69}" destId="{44064F2F-8A34-4CB2-8ABB-9D88E2A01C8A}" srcOrd="3" destOrd="0" presId="urn:microsoft.com/office/officeart/2005/8/layout/orgChart1"/>
    <dgm:cxn modelId="{7B8D32D0-ABBD-45A0-A661-2F536BB156C4}" type="presParOf" srcId="{44064F2F-8A34-4CB2-8ABB-9D88E2A01C8A}" destId="{0A2F2220-C4FB-4F24-91FF-755BA8A7C420}" srcOrd="0" destOrd="0" presId="urn:microsoft.com/office/officeart/2005/8/layout/orgChart1"/>
    <dgm:cxn modelId="{D63BD907-3BDC-47B6-85FD-A93D49EE7F4A}" type="presParOf" srcId="{0A2F2220-C4FB-4F24-91FF-755BA8A7C420}" destId="{4115F0EB-9964-4132-8B59-D82372C81F8F}" srcOrd="0" destOrd="0" presId="urn:microsoft.com/office/officeart/2005/8/layout/orgChart1"/>
    <dgm:cxn modelId="{CA912BB2-AB6E-4B00-ABAD-2F323A1592D7}" type="presParOf" srcId="{0A2F2220-C4FB-4F24-91FF-755BA8A7C420}" destId="{82F66E2E-9A33-4B42-92C8-5BF204278C94}" srcOrd="1" destOrd="0" presId="urn:microsoft.com/office/officeart/2005/8/layout/orgChart1"/>
    <dgm:cxn modelId="{AEF030B1-C2C5-4165-9B80-02EE81BCB009}" type="presParOf" srcId="{44064F2F-8A34-4CB2-8ABB-9D88E2A01C8A}" destId="{71A0A6A9-DE29-4B3D-A4E2-C1BF4B219AFB}" srcOrd="1" destOrd="0" presId="urn:microsoft.com/office/officeart/2005/8/layout/orgChart1"/>
    <dgm:cxn modelId="{91DB8581-7F10-430B-80FB-33F885540E1E}" type="presParOf" srcId="{44064F2F-8A34-4CB2-8ABB-9D88E2A01C8A}" destId="{745F30FE-3ABE-4CBB-9609-6DA04A8F0C4F}" srcOrd="2" destOrd="0" presId="urn:microsoft.com/office/officeart/2005/8/layout/orgChart1"/>
    <dgm:cxn modelId="{9CA69EBA-796A-4970-9B5D-7BF2BA8A0431}" type="presParOf" srcId="{30886AB9-8FD2-4F36-8C12-5955654BCE69}" destId="{1F3E5B9E-DA71-43A9-952E-9AA90BA8B832}" srcOrd="4" destOrd="0" presId="urn:microsoft.com/office/officeart/2005/8/layout/orgChart1"/>
    <dgm:cxn modelId="{526179C5-E471-48EE-86FD-26397645827A}" type="presParOf" srcId="{30886AB9-8FD2-4F36-8C12-5955654BCE69}" destId="{924F345A-70FC-408E-B278-76A20A4538E8}" srcOrd="5" destOrd="0" presId="urn:microsoft.com/office/officeart/2005/8/layout/orgChart1"/>
    <dgm:cxn modelId="{0755EA42-87BD-41F2-8E5E-80E9AB620FE4}" type="presParOf" srcId="{924F345A-70FC-408E-B278-76A20A4538E8}" destId="{5B8E8744-D260-48FF-9CFB-823F900D00DB}" srcOrd="0" destOrd="0" presId="urn:microsoft.com/office/officeart/2005/8/layout/orgChart1"/>
    <dgm:cxn modelId="{F512DECE-E1B5-4277-B507-F5664D27C320}" type="presParOf" srcId="{5B8E8744-D260-48FF-9CFB-823F900D00DB}" destId="{0B080D2F-DCDE-4738-91A4-9B789656A01B}" srcOrd="0" destOrd="0" presId="urn:microsoft.com/office/officeart/2005/8/layout/orgChart1"/>
    <dgm:cxn modelId="{6055FA37-6C6A-491E-AEFB-07F5C7886C36}" type="presParOf" srcId="{5B8E8744-D260-48FF-9CFB-823F900D00DB}" destId="{1E246286-EF54-4C8B-B69F-BB77775E18A5}" srcOrd="1" destOrd="0" presId="urn:microsoft.com/office/officeart/2005/8/layout/orgChart1"/>
    <dgm:cxn modelId="{1B1418A1-4C6A-463C-8D8E-BD3F2809BD49}" type="presParOf" srcId="{924F345A-70FC-408E-B278-76A20A4538E8}" destId="{474171B4-3E5E-4319-A3C4-85CF4A923D1F}" srcOrd="1" destOrd="0" presId="urn:microsoft.com/office/officeart/2005/8/layout/orgChart1"/>
    <dgm:cxn modelId="{9E0AAB89-4660-4BB4-ADCF-8708C94E99D9}" type="presParOf" srcId="{924F345A-70FC-408E-B278-76A20A4538E8}" destId="{EA5BB0AE-C7D9-4593-8126-995AF91E1F4F}" srcOrd="2" destOrd="0" presId="urn:microsoft.com/office/officeart/2005/8/layout/orgChart1"/>
    <dgm:cxn modelId="{CAC46806-EC5C-4982-BF76-BA96CE73F424}" type="presParOf" srcId="{30886AB9-8FD2-4F36-8C12-5955654BCE69}" destId="{F9BD4482-DCD1-4C40-B95C-C0B449AC1149}" srcOrd="6" destOrd="0" presId="urn:microsoft.com/office/officeart/2005/8/layout/orgChart1"/>
    <dgm:cxn modelId="{BBBBD827-BB00-40FC-A44D-84521E66EF4A}" type="presParOf" srcId="{30886AB9-8FD2-4F36-8C12-5955654BCE69}" destId="{562B4BC0-4430-4BB4-8C60-1110EC28610F}" srcOrd="7" destOrd="0" presId="urn:microsoft.com/office/officeart/2005/8/layout/orgChart1"/>
    <dgm:cxn modelId="{CC31A441-6CF5-4F92-9A51-5E0BDF5A92BE}" type="presParOf" srcId="{562B4BC0-4430-4BB4-8C60-1110EC28610F}" destId="{91AB5AD1-518F-46B4-9316-56234AC7AD42}" srcOrd="0" destOrd="0" presId="urn:microsoft.com/office/officeart/2005/8/layout/orgChart1"/>
    <dgm:cxn modelId="{D8D345E4-448E-4622-9F9D-4422719E5E21}" type="presParOf" srcId="{91AB5AD1-518F-46B4-9316-56234AC7AD42}" destId="{8A6DB88C-E965-48BE-A592-2450A7FDE37E}" srcOrd="0" destOrd="0" presId="urn:microsoft.com/office/officeart/2005/8/layout/orgChart1"/>
    <dgm:cxn modelId="{5B826499-F6E9-4DAB-88B5-CA67EE94A51C}" type="presParOf" srcId="{91AB5AD1-518F-46B4-9316-56234AC7AD42}" destId="{6BF20E70-CC93-4C8B-91AC-5D3FDB727120}" srcOrd="1" destOrd="0" presId="urn:microsoft.com/office/officeart/2005/8/layout/orgChart1"/>
    <dgm:cxn modelId="{52749C27-1A5A-444C-9C46-B6B13E39C6EC}" type="presParOf" srcId="{562B4BC0-4430-4BB4-8C60-1110EC28610F}" destId="{E004A611-E5AE-4B80-BA2E-AF3B7B3ADA82}" srcOrd="1" destOrd="0" presId="urn:microsoft.com/office/officeart/2005/8/layout/orgChart1"/>
    <dgm:cxn modelId="{F7AA9091-EF4A-49BA-9B5B-47E9EEBBAA60}" type="presParOf" srcId="{562B4BC0-4430-4BB4-8C60-1110EC28610F}" destId="{A8F6C032-2F8E-4BFE-A638-0B34D822708D}" srcOrd="2" destOrd="0" presId="urn:microsoft.com/office/officeart/2005/8/layout/orgChart1"/>
    <dgm:cxn modelId="{982A67C2-102A-4D8B-883B-FFCA1690B263}" type="presParOf" srcId="{30886AB9-8FD2-4F36-8C12-5955654BCE69}" destId="{9B0517D6-9F33-423A-BE4F-590BCE7CD1BD}" srcOrd="8" destOrd="0" presId="urn:microsoft.com/office/officeart/2005/8/layout/orgChart1"/>
    <dgm:cxn modelId="{A1F8DDA4-D3BD-4085-A6C9-E8B9CC2B896B}" type="presParOf" srcId="{30886AB9-8FD2-4F36-8C12-5955654BCE69}" destId="{1BA0EF97-F564-4E4F-95EE-3009EA01FECC}" srcOrd="9" destOrd="0" presId="urn:microsoft.com/office/officeart/2005/8/layout/orgChart1"/>
    <dgm:cxn modelId="{6B81AE0D-8B4C-469C-BF41-D4E394EBA341}" type="presParOf" srcId="{1BA0EF97-F564-4E4F-95EE-3009EA01FECC}" destId="{F6D64C7D-3A2C-4268-8F5A-1CCF5FA3F703}" srcOrd="0" destOrd="0" presId="urn:microsoft.com/office/officeart/2005/8/layout/orgChart1"/>
    <dgm:cxn modelId="{7CAE6DFC-3A6D-4C1E-921B-935A5B7CC83F}" type="presParOf" srcId="{F6D64C7D-3A2C-4268-8F5A-1CCF5FA3F703}" destId="{938821EB-C097-468C-A2CD-956D9199CDED}" srcOrd="0" destOrd="0" presId="urn:microsoft.com/office/officeart/2005/8/layout/orgChart1"/>
    <dgm:cxn modelId="{354208ED-9618-46A7-A8CE-CB60159ADD0C}" type="presParOf" srcId="{F6D64C7D-3A2C-4268-8F5A-1CCF5FA3F703}" destId="{9972DD44-DA12-4539-AF60-D0AF0C1921FA}" srcOrd="1" destOrd="0" presId="urn:microsoft.com/office/officeart/2005/8/layout/orgChart1"/>
    <dgm:cxn modelId="{E942FE3B-8527-46CC-9557-3E0B18208449}" type="presParOf" srcId="{1BA0EF97-F564-4E4F-95EE-3009EA01FECC}" destId="{EDC646D4-6D41-44E8-BBC4-71EBEAA489D1}" srcOrd="1" destOrd="0" presId="urn:microsoft.com/office/officeart/2005/8/layout/orgChart1"/>
    <dgm:cxn modelId="{59168AFB-3F66-42A7-9A3F-3CC2D4D3A55E}" type="presParOf" srcId="{1BA0EF97-F564-4E4F-95EE-3009EA01FECC}" destId="{43525615-D4F2-4E72-AF4D-259964F59B48}" srcOrd="2" destOrd="0" presId="urn:microsoft.com/office/officeart/2005/8/layout/orgChart1"/>
    <dgm:cxn modelId="{5AB2C8B1-2180-49AD-842C-363883F620E0}" type="presParOf" srcId="{3B2E56AD-651B-4BCE-A65B-0C6C198490B8}" destId="{3DD28D10-EEC9-4D83-8624-B89A93B6C545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98F1F16-4B4D-45B8-9499-2851C115E41F}" type="doc">
      <dgm:prSet loTypeId="urn:microsoft.com/office/officeart/2005/8/layout/target3" loCatId="relationship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IN"/>
        </a:p>
      </dgm:t>
    </dgm:pt>
    <dgm:pt modelId="{BFC9DED1-9F46-4946-A96D-A8D8F7C5819B}">
      <dgm:prSet/>
      <dgm:spPr>
        <a:solidFill>
          <a:schemeClr val="tx1"/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Description</a:t>
          </a:r>
          <a:endParaRPr lang="en-IN" dirty="0">
            <a:solidFill>
              <a:schemeClr val="bg1"/>
            </a:solidFill>
          </a:endParaRPr>
        </a:p>
      </dgm:t>
    </dgm:pt>
    <dgm:pt modelId="{B48628EB-C90E-4595-945D-A0F19EC3AB2D}" type="parTrans" cxnId="{C0417BB5-9E1F-4882-A493-50B32A95BBF8}">
      <dgm:prSet/>
      <dgm:spPr/>
      <dgm:t>
        <a:bodyPr/>
        <a:lstStyle/>
        <a:p>
          <a:endParaRPr lang="en-IN"/>
        </a:p>
      </dgm:t>
    </dgm:pt>
    <dgm:pt modelId="{8A39A177-FC8E-453B-A97C-C90038FE74FF}" type="sibTrans" cxnId="{C0417BB5-9E1F-4882-A493-50B32A95BBF8}">
      <dgm:prSet/>
      <dgm:spPr/>
      <dgm:t>
        <a:bodyPr/>
        <a:lstStyle/>
        <a:p>
          <a:endParaRPr lang="en-IN"/>
        </a:p>
      </dgm:t>
    </dgm:pt>
    <dgm:pt modelId="{92927556-97D4-4259-A1AC-36EBFFFD4BDA}" type="pres">
      <dgm:prSet presAssocID="{898F1F16-4B4D-45B8-9499-2851C115E41F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DB1D3B29-2AB2-4137-AC89-F3A39B36B624}" type="pres">
      <dgm:prSet presAssocID="{BFC9DED1-9F46-4946-A96D-A8D8F7C5819B}" presName="circle1" presStyleLbl="node1" presStyleIdx="0" presStyleCnt="1"/>
      <dgm:spPr>
        <a:gradFill flip="none" rotWithShape="0">
          <a:gsLst>
            <a:gs pos="0">
              <a:schemeClr val="accent1">
                <a:shade val="50000"/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accent1">
                <a:shade val="50000"/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accent1">
                <a:shade val="50000"/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13500000" scaled="1"/>
          <a:tileRect/>
        </a:gradFill>
      </dgm:spPr>
    </dgm:pt>
    <dgm:pt modelId="{1A892C9E-8315-4D1B-95D6-87EB612961E1}" type="pres">
      <dgm:prSet presAssocID="{BFC9DED1-9F46-4946-A96D-A8D8F7C5819B}" presName="space" presStyleCnt="0"/>
      <dgm:spPr/>
    </dgm:pt>
    <dgm:pt modelId="{E446CD5B-B2E9-4D49-9355-E656BBC7B95F}" type="pres">
      <dgm:prSet presAssocID="{BFC9DED1-9F46-4946-A96D-A8D8F7C5819B}" presName="rect1" presStyleLbl="alignAcc1" presStyleIdx="0" presStyleCnt="1"/>
      <dgm:spPr/>
    </dgm:pt>
    <dgm:pt modelId="{19A03327-6EC5-4184-AA5F-9A4512B5C764}" type="pres">
      <dgm:prSet presAssocID="{BFC9DED1-9F46-4946-A96D-A8D8F7C5819B}" presName="rect1ParTxNoCh" presStyleLbl="alignAcc1" presStyleIdx="0" presStyleCnt="1">
        <dgm:presLayoutVars>
          <dgm:chMax val="1"/>
          <dgm:bulletEnabled val="1"/>
        </dgm:presLayoutVars>
      </dgm:prSet>
      <dgm:spPr/>
    </dgm:pt>
  </dgm:ptLst>
  <dgm:cxnLst>
    <dgm:cxn modelId="{A92AEE14-419B-430B-B91C-68B1FF6D38B8}" type="presOf" srcId="{BFC9DED1-9F46-4946-A96D-A8D8F7C5819B}" destId="{19A03327-6EC5-4184-AA5F-9A4512B5C764}" srcOrd="1" destOrd="0" presId="urn:microsoft.com/office/officeart/2005/8/layout/target3"/>
    <dgm:cxn modelId="{C0417BB5-9E1F-4882-A493-50B32A95BBF8}" srcId="{898F1F16-4B4D-45B8-9499-2851C115E41F}" destId="{BFC9DED1-9F46-4946-A96D-A8D8F7C5819B}" srcOrd="0" destOrd="0" parTransId="{B48628EB-C90E-4595-945D-A0F19EC3AB2D}" sibTransId="{8A39A177-FC8E-453B-A97C-C90038FE74FF}"/>
    <dgm:cxn modelId="{55C769B8-201B-43AE-9421-50B2BC2E437B}" type="presOf" srcId="{BFC9DED1-9F46-4946-A96D-A8D8F7C5819B}" destId="{E446CD5B-B2E9-4D49-9355-E656BBC7B95F}" srcOrd="0" destOrd="0" presId="urn:microsoft.com/office/officeart/2005/8/layout/target3"/>
    <dgm:cxn modelId="{2E7771B8-7C1A-4593-BBC5-CE8D756E8448}" type="presOf" srcId="{898F1F16-4B4D-45B8-9499-2851C115E41F}" destId="{92927556-97D4-4259-A1AC-36EBFFFD4BDA}" srcOrd="0" destOrd="0" presId="urn:microsoft.com/office/officeart/2005/8/layout/target3"/>
    <dgm:cxn modelId="{5CBCE1BC-F68A-47E7-8EAC-17CF3609E52A}" type="presParOf" srcId="{92927556-97D4-4259-A1AC-36EBFFFD4BDA}" destId="{DB1D3B29-2AB2-4137-AC89-F3A39B36B624}" srcOrd="0" destOrd="0" presId="urn:microsoft.com/office/officeart/2005/8/layout/target3"/>
    <dgm:cxn modelId="{7699FD30-BBEF-4D07-9A2E-0C776C49D30D}" type="presParOf" srcId="{92927556-97D4-4259-A1AC-36EBFFFD4BDA}" destId="{1A892C9E-8315-4D1B-95D6-87EB612961E1}" srcOrd="1" destOrd="0" presId="urn:microsoft.com/office/officeart/2005/8/layout/target3"/>
    <dgm:cxn modelId="{F688721C-516C-42DE-AAC7-CAEAFD618CBD}" type="presParOf" srcId="{92927556-97D4-4259-A1AC-36EBFFFD4BDA}" destId="{E446CD5B-B2E9-4D49-9355-E656BBC7B95F}" srcOrd="2" destOrd="0" presId="urn:microsoft.com/office/officeart/2005/8/layout/target3"/>
    <dgm:cxn modelId="{8369B9CC-50FD-4C17-9F66-242E6B942C90}" type="presParOf" srcId="{92927556-97D4-4259-A1AC-36EBFFFD4BDA}" destId="{19A03327-6EC5-4184-AA5F-9A4512B5C764}" srcOrd="3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90F3C0D-E753-435C-B1DE-416C2AC5E94D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1334C421-EDA9-448F-B67D-7271FEA23044}">
      <dgm:prSet/>
      <dgm:spPr/>
      <dgm:t>
        <a:bodyPr/>
        <a:lstStyle/>
        <a:p>
          <a:r>
            <a:rPr lang="en-US"/>
            <a:t>Examples</a:t>
          </a:r>
          <a:endParaRPr lang="en-IN"/>
        </a:p>
      </dgm:t>
    </dgm:pt>
    <dgm:pt modelId="{994865CA-EBBC-4D42-83BA-E73CED9E8D35}" type="parTrans" cxnId="{47E7AF57-E704-427A-8D3C-42CFDC4A33A5}">
      <dgm:prSet/>
      <dgm:spPr/>
      <dgm:t>
        <a:bodyPr/>
        <a:lstStyle/>
        <a:p>
          <a:endParaRPr lang="en-IN"/>
        </a:p>
      </dgm:t>
    </dgm:pt>
    <dgm:pt modelId="{A8E3DD05-10F5-493C-98B8-FDC086BA3BEE}" type="sibTrans" cxnId="{47E7AF57-E704-427A-8D3C-42CFDC4A33A5}">
      <dgm:prSet/>
      <dgm:spPr/>
      <dgm:t>
        <a:bodyPr/>
        <a:lstStyle/>
        <a:p>
          <a:endParaRPr lang="en-IN"/>
        </a:p>
      </dgm:t>
    </dgm:pt>
    <dgm:pt modelId="{0CA778E9-1E4E-453C-BC1A-5020479270F1}" type="pres">
      <dgm:prSet presAssocID="{690F3C0D-E753-435C-B1DE-416C2AC5E94D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05E387A9-25E4-4B54-A545-DB401FCFB1F6}" type="pres">
      <dgm:prSet presAssocID="{1334C421-EDA9-448F-B67D-7271FEA23044}" presName="circle1" presStyleLbl="node1" presStyleIdx="0" presStyleCnt="1"/>
      <dgm:spPr/>
    </dgm:pt>
    <dgm:pt modelId="{19F70DC5-B328-496E-AD2A-81CFA5FDB864}" type="pres">
      <dgm:prSet presAssocID="{1334C421-EDA9-448F-B67D-7271FEA23044}" presName="space" presStyleCnt="0"/>
      <dgm:spPr/>
    </dgm:pt>
    <dgm:pt modelId="{179D5769-DF9B-415B-B189-83369C093FF9}" type="pres">
      <dgm:prSet presAssocID="{1334C421-EDA9-448F-B67D-7271FEA23044}" presName="rect1" presStyleLbl="alignAcc1" presStyleIdx="0" presStyleCnt="1"/>
      <dgm:spPr/>
    </dgm:pt>
    <dgm:pt modelId="{3AA2B231-3321-4F15-82E4-A799B2085754}" type="pres">
      <dgm:prSet presAssocID="{1334C421-EDA9-448F-B67D-7271FEA23044}" presName="rect1ParTxNoCh" presStyleLbl="alignAcc1" presStyleIdx="0" presStyleCnt="1">
        <dgm:presLayoutVars>
          <dgm:chMax val="1"/>
          <dgm:bulletEnabled val="1"/>
        </dgm:presLayoutVars>
      </dgm:prSet>
      <dgm:spPr/>
    </dgm:pt>
  </dgm:ptLst>
  <dgm:cxnLst>
    <dgm:cxn modelId="{47E7AF57-E704-427A-8D3C-42CFDC4A33A5}" srcId="{690F3C0D-E753-435C-B1DE-416C2AC5E94D}" destId="{1334C421-EDA9-448F-B67D-7271FEA23044}" srcOrd="0" destOrd="0" parTransId="{994865CA-EBBC-4D42-83BA-E73CED9E8D35}" sibTransId="{A8E3DD05-10F5-493C-98B8-FDC086BA3BEE}"/>
    <dgm:cxn modelId="{C4A2BFBD-2B98-4533-834C-0CFC1F3F0F38}" type="presOf" srcId="{1334C421-EDA9-448F-B67D-7271FEA23044}" destId="{3AA2B231-3321-4F15-82E4-A799B2085754}" srcOrd="1" destOrd="0" presId="urn:microsoft.com/office/officeart/2005/8/layout/target3"/>
    <dgm:cxn modelId="{A3734AC6-DBA5-4F8F-BC39-9157FFC7BE5C}" type="presOf" srcId="{1334C421-EDA9-448F-B67D-7271FEA23044}" destId="{179D5769-DF9B-415B-B189-83369C093FF9}" srcOrd="0" destOrd="0" presId="urn:microsoft.com/office/officeart/2005/8/layout/target3"/>
    <dgm:cxn modelId="{1D8E42E2-F95F-41FE-871E-CEE3FBC0B737}" type="presOf" srcId="{690F3C0D-E753-435C-B1DE-416C2AC5E94D}" destId="{0CA778E9-1E4E-453C-BC1A-5020479270F1}" srcOrd="0" destOrd="0" presId="urn:microsoft.com/office/officeart/2005/8/layout/target3"/>
    <dgm:cxn modelId="{9E249631-770A-4D5D-8A1E-9458B7712D26}" type="presParOf" srcId="{0CA778E9-1E4E-453C-BC1A-5020479270F1}" destId="{05E387A9-25E4-4B54-A545-DB401FCFB1F6}" srcOrd="0" destOrd="0" presId="urn:microsoft.com/office/officeart/2005/8/layout/target3"/>
    <dgm:cxn modelId="{199583FE-9435-4D13-A897-63D44A19872E}" type="presParOf" srcId="{0CA778E9-1E4E-453C-BC1A-5020479270F1}" destId="{19F70DC5-B328-496E-AD2A-81CFA5FDB864}" srcOrd="1" destOrd="0" presId="urn:microsoft.com/office/officeart/2005/8/layout/target3"/>
    <dgm:cxn modelId="{DE4DB9CD-1452-4464-A909-F8186612F075}" type="presParOf" srcId="{0CA778E9-1E4E-453C-BC1A-5020479270F1}" destId="{179D5769-DF9B-415B-B189-83369C093FF9}" srcOrd="2" destOrd="0" presId="urn:microsoft.com/office/officeart/2005/8/layout/target3"/>
    <dgm:cxn modelId="{78A85DEA-7805-403B-858F-098D08F83F55}" type="presParOf" srcId="{0CA778E9-1E4E-453C-BC1A-5020479270F1}" destId="{3AA2B231-3321-4F15-82E4-A799B2085754}" srcOrd="3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30CD32C-25E4-4738-9D93-FBDD4B977A2A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1ECAAD13-FA59-45E9-8152-BF1C7BB19952}">
      <dgm:prSet/>
      <dgm:spPr/>
      <dgm:t>
        <a:bodyPr/>
        <a:lstStyle/>
        <a:p>
          <a:r>
            <a:rPr lang="en-US"/>
            <a:t>Types of CSS</a:t>
          </a:r>
          <a:endParaRPr lang="en-IN"/>
        </a:p>
      </dgm:t>
    </dgm:pt>
    <dgm:pt modelId="{3051ED4A-8D15-46E7-9E58-4088CA8FB2FA}" type="parTrans" cxnId="{21CCAA39-2291-49AE-AAD9-E7602231CBC2}">
      <dgm:prSet/>
      <dgm:spPr/>
      <dgm:t>
        <a:bodyPr/>
        <a:lstStyle/>
        <a:p>
          <a:endParaRPr lang="en-IN"/>
        </a:p>
      </dgm:t>
    </dgm:pt>
    <dgm:pt modelId="{5E946286-FF0C-42D5-9A91-C3368A30ED88}" type="sibTrans" cxnId="{21CCAA39-2291-49AE-AAD9-E7602231CBC2}">
      <dgm:prSet/>
      <dgm:spPr/>
      <dgm:t>
        <a:bodyPr/>
        <a:lstStyle/>
        <a:p>
          <a:endParaRPr lang="en-IN"/>
        </a:p>
      </dgm:t>
    </dgm:pt>
    <dgm:pt modelId="{21D40FF0-F50E-4DED-AE10-2C80A998467F}" type="pres">
      <dgm:prSet presAssocID="{A30CD32C-25E4-4738-9D93-FBDD4B977A2A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3722E628-4C29-483F-8D81-B4B8DC697B1B}" type="pres">
      <dgm:prSet presAssocID="{1ECAAD13-FA59-45E9-8152-BF1C7BB19952}" presName="circle1" presStyleLbl="node1" presStyleIdx="0" presStyleCnt="1"/>
      <dgm:spPr>
        <a:solidFill>
          <a:schemeClr val="tx1">
            <a:lumMod val="95000"/>
            <a:lumOff val="5000"/>
          </a:schemeClr>
        </a:solidFill>
      </dgm:spPr>
    </dgm:pt>
    <dgm:pt modelId="{870A6346-BE2B-4ECD-8D8D-7B98AF51AB95}" type="pres">
      <dgm:prSet presAssocID="{1ECAAD13-FA59-45E9-8152-BF1C7BB19952}" presName="space" presStyleCnt="0"/>
      <dgm:spPr/>
    </dgm:pt>
    <dgm:pt modelId="{8989135C-946F-433F-A674-609D90635483}" type="pres">
      <dgm:prSet presAssocID="{1ECAAD13-FA59-45E9-8152-BF1C7BB19952}" presName="rect1" presStyleLbl="alignAcc1" presStyleIdx="0" presStyleCnt="1"/>
      <dgm:spPr/>
    </dgm:pt>
    <dgm:pt modelId="{84821B95-6C49-4A82-B186-BFF90CBE24CA}" type="pres">
      <dgm:prSet presAssocID="{1ECAAD13-FA59-45E9-8152-BF1C7BB19952}" presName="rect1ParTxNoCh" presStyleLbl="alignAcc1" presStyleIdx="0" presStyleCnt="1">
        <dgm:presLayoutVars>
          <dgm:chMax val="1"/>
          <dgm:bulletEnabled val="1"/>
        </dgm:presLayoutVars>
      </dgm:prSet>
      <dgm:spPr/>
    </dgm:pt>
  </dgm:ptLst>
  <dgm:cxnLst>
    <dgm:cxn modelId="{21CCAA39-2291-49AE-AAD9-E7602231CBC2}" srcId="{A30CD32C-25E4-4738-9D93-FBDD4B977A2A}" destId="{1ECAAD13-FA59-45E9-8152-BF1C7BB19952}" srcOrd="0" destOrd="0" parTransId="{3051ED4A-8D15-46E7-9E58-4088CA8FB2FA}" sibTransId="{5E946286-FF0C-42D5-9A91-C3368A30ED88}"/>
    <dgm:cxn modelId="{B7F03F3C-81BF-4601-8606-3EF696275511}" type="presOf" srcId="{1ECAAD13-FA59-45E9-8152-BF1C7BB19952}" destId="{8989135C-946F-433F-A674-609D90635483}" srcOrd="0" destOrd="0" presId="urn:microsoft.com/office/officeart/2005/8/layout/target3"/>
    <dgm:cxn modelId="{772FE689-94E4-48FA-9484-49E4A4E5B92F}" type="presOf" srcId="{1ECAAD13-FA59-45E9-8152-BF1C7BB19952}" destId="{84821B95-6C49-4A82-B186-BFF90CBE24CA}" srcOrd="1" destOrd="0" presId="urn:microsoft.com/office/officeart/2005/8/layout/target3"/>
    <dgm:cxn modelId="{AB82CEBB-71FB-4FF0-B4E3-3A12856982D6}" type="presOf" srcId="{A30CD32C-25E4-4738-9D93-FBDD4B977A2A}" destId="{21D40FF0-F50E-4DED-AE10-2C80A998467F}" srcOrd="0" destOrd="0" presId="urn:microsoft.com/office/officeart/2005/8/layout/target3"/>
    <dgm:cxn modelId="{D33E0349-6B6C-49D2-8AB6-ADB2C484A934}" type="presParOf" srcId="{21D40FF0-F50E-4DED-AE10-2C80A998467F}" destId="{3722E628-4C29-483F-8D81-B4B8DC697B1B}" srcOrd="0" destOrd="0" presId="urn:microsoft.com/office/officeart/2005/8/layout/target3"/>
    <dgm:cxn modelId="{37670D05-F827-4C1C-A62D-7E0A3C24CC5C}" type="presParOf" srcId="{21D40FF0-F50E-4DED-AE10-2C80A998467F}" destId="{870A6346-BE2B-4ECD-8D8D-7B98AF51AB95}" srcOrd="1" destOrd="0" presId="urn:microsoft.com/office/officeart/2005/8/layout/target3"/>
    <dgm:cxn modelId="{B50693EE-3FAD-45DA-BA55-6F2857E1816E}" type="presParOf" srcId="{21D40FF0-F50E-4DED-AE10-2C80A998467F}" destId="{8989135C-946F-433F-A674-609D90635483}" srcOrd="2" destOrd="0" presId="urn:microsoft.com/office/officeart/2005/8/layout/target3"/>
    <dgm:cxn modelId="{ADA56C7D-B03E-479E-A0C6-4465236C5860}" type="presParOf" srcId="{21D40FF0-F50E-4DED-AE10-2C80A998467F}" destId="{84821B95-6C49-4A82-B186-BFF90CBE24CA}" srcOrd="3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854F5FA-E22B-4F00-A02C-98274951CD7F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BFEAD191-C91B-4485-901A-726F0EF0A814}">
      <dgm:prSet/>
      <dgm:spPr/>
      <dgm:t>
        <a:bodyPr/>
        <a:lstStyle/>
        <a:p>
          <a:r>
            <a:rPr lang="en-US" dirty="0"/>
            <a:t>Examples of each type</a:t>
          </a:r>
          <a:endParaRPr lang="en-IN" dirty="0"/>
        </a:p>
      </dgm:t>
    </dgm:pt>
    <dgm:pt modelId="{2CD4AB44-5DF8-4F79-9567-E2A4EB26FE6E}" type="parTrans" cxnId="{5F38A4BB-3A76-4C6C-9CF4-6D9E564D1B7E}">
      <dgm:prSet/>
      <dgm:spPr/>
      <dgm:t>
        <a:bodyPr/>
        <a:lstStyle/>
        <a:p>
          <a:endParaRPr lang="en-IN"/>
        </a:p>
      </dgm:t>
    </dgm:pt>
    <dgm:pt modelId="{041C0EE2-772D-4876-AFB6-0D420FFC4BCC}" type="sibTrans" cxnId="{5F38A4BB-3A76-4C6C-9CF4-6D9E564D1B7E}">
      <dgm:prSet/>
      <dgm:spPr/>
      <dgm:t>
        <a:bodyPr/>
        <a:lstStyle/>
        <a:p>
          <a:endParaRPr lang="en-IN"/>
        </a:p>
      </dgm:t>
    </dgm:pt>
    <dgm:pt modelId="{6941A4FE-B357-443F-9DD0-EA6752D1B230}" type="pres">
      <dgm:prSet presAssocID="{8854F5FA-E22B-4F00-A02C-98274951CD7F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7C2DA191-4090-440F-AABA-BAD3BDC7CA7E}" type="pres">
      <dgm:prSet presAssocID="{BFEAD191-C91B-4485-901A-726F0EF0A814}" presName="circle1" presStyleLbl="node1" presStyleIdx="0" presStyleCnt="1"/>
      <dgm:spPr>
        <a:solidFill>
          <a:schemeClr val="accent4">
            <a:lumMod val="60000"/>
            <a:lumOff val="40000"/>
          </a:schemeClr>
        </a:solidFill>
      </dgm:spPr>
    </dgm:pt>
    <dgm:pt modelId="{53DA41EB-8110-47CF-A286-442C6EC3281E}" type="pres">
      <dgm:prSet presAssocID="{BFEAD191-C91B-4485-901A-726F0EF0A814}" presName="space" presStyleCnt="0"/>
      <dgm:spPr/>
    </dgm:pt>
    <dgm:pt modelId="{02BC5E83-1013-491B-939F-93375E24CFD5}" type="pres">
      <dgm:prSet presAssocID="{BFEAD191-C91B-4485-901A-726F0EF0A814}" presName="rect1" presStyleLbl="alignAcc1" presStyleIdx="0" presStyleCnt="1"/>
      <dgm:spPr/>
    </dgm:pt>
    <dgm:pt modelId="{B5E51B99-D177-41B0-B35E-3C244AD79176}" type="pres">
      <dgm:prSet presAssocID="{BFEAD191-C91B-4485-901A-726F0EF0A814}" presName="rect1ParTxNoCh" presStyleLbl="alignAcc1" presStyleIdx="0" presStyleCnt="1">
        <dgm:presLayoutVars>
          <dgm:chMax val="1"/>
          <dgm:bulletEnabled val="1"/>
        </dgm:presLayoutVars>
      </dgm:prSet>
      <dgm:spPr/>
    </dgm:pt>
  </dgm:ptLst>
  <dgm:cxnLst>
    <dgm:cxn modelId="{57CBB970-5F85-45A3-82D0-79C322EBA658}" type="presOf" srcId="{BFEAD191-C91B-4485-901A-726F0EF0A814}" destId="{02BC5E83-1013-491B-939F-93375E24CFD5}" srcOrd="0" destOrd="0" presId="urn:microsoft.com/office/officeart/2005/8/layout/target3"/>
    <dgm:cxn modelId="{7D575482-15F1-4C15-A634-D8BF0C976F8D}" type="presOf" srcId="{8854F5FA-E22B-4F00-A02C-98274951CD7F}" destId="{6941A4FE-B357-443F-9DD0-EA6752D1B230}" srcOrd="0" destOrd="0" presId="urn:microsoft.com/office/officeart/2005/8/layout/target3"/>
    <dgm:cxn modelId="{5F38A4BB-3A76-4C6C-9CF4-6D9E564D1B7E}" srcId="{8854F5FA-E22B-4F00-A02C-98274951CD7F}" destId="{BFEAD191-C91B-4485-901A-726F0EF0A814}" srcOrd="0" destOrd="0" parTransId="{2CD4AB44-5DF8-4F79-9567-E2A4EB26FE6E}" sibTransId="{041C0EE2-772D-4876-AFB6-0D420FFC4BCC}"/>
    <dgm:cxn modelId="{8A50C5D1-39DC-4945-BF78-FE14435AD50F}" type="presOf" srcId="{BFEAD191-C91B-4485-901A-726F0EF0A814}" destId="{B5E51B99-D177-41B0-B35E-3C244AD79176}" srcOrd="1" destOrd="0" presId="urn:microsoft.com/office/officeart/2005/8/layout/target3"/>
    <dgm:cxn modelId="{8AC6E649-FA18-4DFD-AA8B-A42D762FC0A8}" type="presParOf" srcId="{6941A4FE-B357-443F-9DD0-EA6752D1B230}" destId="{7C2DA191-4090-440F-AABA-BAD3BDC7CA7E}" srcOrd="0" destOrd="0" presId="urn:microsoft.com/office/officeart/2005/8/layout/target3"/>
    <dgm:cxn modelId="{27E6EF32-5057-45A5-AF8E-370DB8A2FC48}" type="presParOf" srcId="{6941A4FE-B357-443F-9DD0-EA6752D1B230}" destId="{53DA41EB-8110-47CF-A286-442C6EC3281E}" srcOrd="1" destOrd="0" presId="urn:microsoft.com/office/officeart/2005/8/layout/target3"/>
    <dgm:cxn modelId="{F852CC9E-BBCA-40A7-9325-AD44FDDA0BFB}" type="presParOf" srcId="{6941A4FE-B357-443F-9DD0-EA6752D1B230}" destId="{02BC5E83-1013-491B-939F-93375E24CFD5}" srcOrd="2" destOrd="0" presId="urn:microsoft.com/office/officeart/2005/8/layout/target3"/>
    <dgm:cxn modelId="{102090DA-9F9B-4D0B-9016-E782FDB76EB9}" type="presParOf" srcId="{6941A4FE-B357-443F-9DD0-EA6752D1B230}" destId="{B5E51B99-D177-41B0-B35E-3C244AD79176}" srcOrd="3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637F0A-1038-4D66-8640-F18B0ACCF946}">
      <dsp:nvSpPr>
        <dsp:cNvPr id="0" name=""/>
        <dsp:cNvSpPr/>
      </dsp:nvSpPr>
      <dsp:spPr>
        <a:xfrm>
          <a:off x="0" y="0"/>
          <a:ext cx="1325563" cy="1325563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99ECF6-0FE6-4B48-9E4A-CE72E1FD23C9}">
      <dsp:nvSpPr>
        <dsp:cNvPr id="0" name=""/>
        <dsp:cNvSpPr/>
      </dsp:nvSpPr>
      <dsp:spPr>
        <a:xfrm>
          <a:off x="662781" y="0"/>
          <a:ext cx="9173238" cy="1325563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b="1" kern="1200" dirty="0"/>
            <a:t>What is CSS?</a:t>
          </a:r>
          <a:br>
            <a:rPr lang="en-US" sz="3700" b="1" kern="1200" dirty="0"/>
          </a:br>
          <a:endParaRPr lang="en-IN" sz="3700" kern="1200" dirty="0"/>
        </a:p>
      </dsp:txBody>
      <dsp:txXfrm>
        <a:off x="662781" y="0"/>
        <a:ext cx="9173238" cy="13255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6C83E7-F5E1-4C6C-975B-6D4CCE3B3257}">
      <dsp:nvSpPr>
        <dsp:cNvPr id="0" name=""/>
        <dsp:cNvSpPr/>
      </dsp:nvSpPr>
      <dsp:spPr>
        <a:xfrm>
          <a:off x="0" y="0"/>
          <a:ext cx="1325563" cy="1325563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B5451C-68A8-429F-B7C1-F2614A0D59DD}">
      <dsp:nvSpPr>
        <dsp:cNvPr id="0" name=""/>
        <dsp:cNvSpPr/>
      </dsp:nvSpPr>
      <dsp:spPr>
        <a:xfrm>
          <a:off x="662781" y="0"/>
          <a:ext cx="8772022" cy="1325563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b="1" i="0" kern="1200" baseline="0"/>
            <a:t>Basic Syntax</a:t>
          </a:r>
          <a:br>
            <a:rPr lang="en-US" sz="3700" b="1" i="0" kern="1200" baseline="0"/>
          </a:br>
          <a:endParaRPr lang="en-IN" sz="3700" kern="1200"/>
        </a:p>
      </dsp:txBody>
      <dsp:txXfrm>
        <a:off x="662781" y="0"/>
        <a:ext cx="8772022" cy="132556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5FBA95-DDF2-4BBC-AFEB-C9F39BF1D2D0}">
      <dsp:nvSpPr>
        <dsp:cNvPr id="0" name=""/>
        <dsp:cNvSpPr/>
      </dsp:nvSpPr>
      <dsp:spPr>
        <a:xfrm>
          <a:off x="0" y="0"/>
          <a:ext cx="959822" cy="959822"/>
        </a:xfrm>
        <a:prstGeom prst="pie">
          <a:avLst>
            <a:gd name="adj1" fmla="val 5400000"/>
            <a:gd name="adj2" fmla="val 1620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62BD58-09D5-4364-8047-1B45CB2BAC1C}">
      <dsp:nvSpPr>
        <dsp:cNvPr id="0" name=""/>
        <dsp:cNvSpPr/>
      </dsp:nvSpPr>
      <dsp:spPr>
        <a:xfrm>
          <a:off x="479910" y="0"/>
          <a:ext cx="9085521" cy="95982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Types of simple selectors in CSS</a:t>
          </a:r>
          <a:endParaRPr lang="en-IN" sz="4400" kern="1200"/>
        </a:p>
      </dsp:txBody>
      <dsp:txXfrm>
        <a:off x="479910" y="0"/>
        <a:ext cx="9085521" cy="95982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0517D6-9F33-423A-BE4F-590BCE7CD1BD}">
      <dsp:nvSpPr>
        <dsp:cNvPr id="0" name=""/>
        <dsp:cNvSpPr/>
      </dsp:nvSpPr>
      <dsp:spPr>
        <a:xfrm>
          <a:off x="5257800" y="1881716"/>
          <a:ext cx="4356747" cy="14703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81360"/>
              </a:lnTo>
              <a:lnTo>
                <a:pt x="4356747" y="1281360"/>
              </a:lnTo>
              <a:lnTo>
                <a:pt x="4356747" y="1470393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BD4482-DCD1-4C40-B95C-C0B449AC1149}">
      <dsp:nvSpPr>
        <dsp:cNvPr id="0" name=""/>
        <dsp:cNvSpPr/>
      </dsp:nvSpPr>
      <dsp:spPr>
        <a:xfrm>
          <a:off x="5257800" y="1881716"/>
          <a:ext cx="2178373" cy="23474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58435"/>
              </a:lnTo>
              <a:lnTo>
                <a:pt x="2178373" y="2158435"/>
              </a:lnTo>
              <a:lnTo>
                <a:pt x="2178373" y="2347467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3E5B9E-DA71-43A9-952E-9AA90BA8B832}">
      <dsp:nvSpPr>
        <dsp:cNvPr id="0" name=""/>
        <dsp:cNvSpPr/>
      </dsp:nvSpPr>
      <dsp:spPr>
        <a:xfrm>
          <a:off x="5212080" y="1881716"/>
          <a:ext cx="91440" cy="244077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440777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36B850-EED3-4D66-AA9C-6D683B85DB89}">
      <dsp:nvSpPr>
        <dsp:cNvPr id="0" name=""/>
        <dsp:cNvSpPr/>
      </dsp:nvSpPr>
      <dsp:spPr>
        <a:xfrm>
          <a:off x="3116746" y="1881716"/>
          <a:ext cx="2141053" cy="2272826"/>
        </a:xfrm>
        <a:custGeom>
          <a:avLst/>
          <a:gdLst/>
          <a:ahLst/>
          <a:cxnLst/>
          <a:rect l="0" t="0" r="0" b="0"/>
          <a:pathLst>
            <a:path>
              <a:moveTo>
                <a:pt x="2141053" y="0"/>
              </a:moveTo>
              <a:lnTo>
                <a:pt x="2141053" y="2083794"/>
              </a:lnTo>
              <a:lnTo>
                <a:pt x="0" y="2083794"/>
              </a:lnTo>
              <a:lnTo>
                <a:pt x="0" y="2272826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526FEF-E2E2-4AF2-B2D2-A3B908A8183C}">
      <dsp:nvSpPr>
        <dsp:cNvPr id="0" name=""/>
        <dsp:cNvSpPr/>
      </dsp:nvSpPr>
      <dsp:spPr>
        <a:xfrm>
          <a:off x="901052" y="1881716"/>
          <a:ext cx="4356747" cy="1470393"/>
        </a:xfrm>
        <a:custGeom>
          <a:avLst/>
          <a:gdLst/>
          <a:ahLst/>
          <a:cxnLst/>
          <a:rect l="0" t="0" r="0" b="0"/>
          <a:pathLst>
            <a:path>
              <a:moveTo>
                <a:pt x="4356747" y="0"/>
              </a:moveTo>
              <a:lnTo>
                <a:pt x="4356747" y="1281360"/>
              </a:lnTo>
              <a:lnTo>
                <a:pt x="0" y="1281360"/>
              </a:lnTo>
              <a:lnTo>
                <a:pt x="0" y="1470393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76E505-8C00-4B76-868B-81DFA289F11D}">
      <dsp:nvSpPr>
        <dsp:cNvPr id="0" name=""/>
        <dsp:cNvSpPr/>
      </dsp:nvSpPr>
      <dsp:spPr>
        <a:xfrm>
          <a:off x="4357645" y="981562"/>
          <a:ext cx="1800308" cy="90015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Simple selectors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(5)</a:t>
          </a:r>
          <a:endParaRPr lang="en-IN" sz="2100" kern="1200" dirty="0"/>
        </a:p>
      </dsp:txBody>
      <dsp:txXfrm>
        <a:off x="4357645" y="981562"/>
        <a:ext cx="1800308" cy="900154"/>
      </dsp:txXfrm>
    </dsp:sp>
    <dsp:sp modelId="{C5E54A8E-4FE2-43D7-8B39-A89B90FB7D53}">
      <dsp:nvSpPr>
        <dsp:cNvPr id="0" name=""/>
        <dsp:cNvSpPr/>
      </dsp:nvSpPr>
      <dsp:spPr>
        <a:xfrm>
          <a:off x="898" y="3352109"/>
          <a:ext cx="1800308" cy="90015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Tag</a:t>
          </a:r>
          <a:endParaRPr lang="en-IN" sz="2100" kern="1200" dirty="0"/>
        </a:p>
      </dsp:txBody>
      <dsp:txXfrm>
        <a:off x="898" y="3352109"/>
        <a:ext cx="1800308" cy="900154"/>
      </dsp:txXfrm>
    </dsp:sp>
    <dsp:sp modelId="{4115F0EB-9964-4132-8B59-D82372C81F8F}">
      <dsp:nvSpPr>
        <dsp:cNvPr id="0" name=""/>
        <dsp:cNvSpPr/>
      </dsp:nvSpPr>
      <dsp:spPr>
        <a:xfrm>
          <a:off x="2216592" y="4154543"/>
          <a:ext cx="1800308" cy="90015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(#)Id</a:t>
          </a:r>
          <a:endParaRPr lang="en-IN" sz="2100" kern="1200" dirty="0"/>
        </a:p>
      </dsp:txBody>
      <dsp:txXfrm>
        <a:off x="2216592" y="4154543"/>
        <a:ext cx="1800308" cy="900154"/>
      </dsp:txXfrm>
    </dsp:sp>
    <dsp:sp modelId="{0B080D2F-DCDE-4738-91A4-9B789656A01B}">
      <dsp:nvSpPr>
        <dsp:cNvPr id="0" name=""/>
        <dsp:cNvSpPr/>
      </dsp:nvSpPr>
      <dsp:spPr>
        <a:xfrm>
          <a:off x="4357645" y="4322494"/>
          <a:ext cx="1800308" cy="90015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(.)Class</a:t>
          </a:r>
          <a:endParaRPr lang="en-IN" sz="2100" kern="1200" dirty="0"/>
        </a:p>
      </dsp:txBody>
      <dsp:txXfrm>
        <a:off x="4357645" y="4322494"/>
        <a:ext cx="1800308" cy="900154"/>
      </dsp:txXfrm>
    </dsp:sp>
    <dsp:sp modelId="{8A6DB88C-E965-48BE-A592-2450A7FDE37E}">
      <dsp:nvSpPr>
        <dsp:cNvPr id="0" name=""/>
        <dsp:cNvSpPr/>
      </dsp:nvSpPr>
      <dsp:spPr>
        <a:xfrm>
          <a:off x="6536019" y="4229184"/>
          <a:ext cx="1800308" cy="90015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(, )grouped</a:t>
          </a:r>
          <a:endParaRPr lang="en-IN" sz="2100" kern="1200" dirty="0"/>
        </a:p>
      </dsp:txBody>
      <dsp:txXfrm>
        <a:off x="6536019" y="4229184"/>
        <a:ext cx="1800308" cy="900154"/>
      </dsp:txXfrm>
    </dsp:sp>
    <dsp:sp modelId="{938821EB-C097-468C-A2CD-956D9199CDED}">
      <dsp:nvSpPr>
        <dsp:cNvPr id="0" name=""/>
        <dsp:cNvSpPr/>
      </dsp:nvSpPr>
      <dsp:spPr>
        <a:xfrm>
          <a:off x="8714392" y="3352109"/>
          <a:ext cx="1800308" cy="90015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(*)Universal</a:t>
          </a:r>
          <a:endParaRPr lang="en-IN" sz="2100" kern="1200" dirty="0"/>
        </a:p>
      </dsp:txBody>
      <dsp:txXfrm>
        <a:off x="8714392" y="3352109"/>
        <a:ext cx="1800308" cy="90015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1D3B29-2AB2-4137-AC89-F3A39B36B624}">
      <dsp:nvSpPr>
        <dsp:cNvPr id="0" name=""/>
        <dsp:cNvSpPr/>
      </dsp:nvSpPr>
      <dsp:spPr>
        <a:xfrm>
          <a:off x="0" y="0"/>
          <a:ext cx="1099781" cy="1099781"/>
        </a:xfrm>
        <a:prstGeom prst="pie">
          <a:avLst>
            <a:gd name="adj1" fmla="val 5400000"/>
            <a:gd name="adj2" fmla="val 16200000"/>
          </a:avLst>
        </a:prstGeom>
        <a:gradFill flip="none" rotWithShape="0">
          <a:gsLst>
            <a:gs pos="0">
              <a:schemeClr val="accent1">
                <a:shade val="50000"/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accent1">
                <a:shade val="50000"/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accent1">
                <a:shade val="50000"/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13500000" scaled="1"/>
          <a:tileRect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46CD5B-B2E9-4D49-9355-E656BBC7B95F}">
      <dsp:nvSpPr>
        <dsp:cNvPr id="0" name=""/>
        <dsp:cNvSpPr/>
      </dsp:nvSpPr>
      <dsp:spPr>
        <a:xfrm>
          <a:off x="549890" y="0"/>
          <a:ext cx="9622031" cy="1099781"/>
        </a:xfrm>
        <a:prstGeom prst="rect">
          <a:avLst/>
        </a:prstGeom>
        <a:solidFill>
          <a:schemeClr val="tx1"/>
        </a:solidFill>
        <a:ln w="12700" cap="flat" cmpd="sng" algn="ctr">
          <a:solidFill>
            <a:schemeClr val="accent1">
              <a:shade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 dirty="0">
              <a:solidFill>
                <a:schemeClr val="bg1"/>
              </a:solidFill>
            </a:rPr>
            <a:t>Description</a:t>
          </a:r>
          <a:endParaRPr lang="en-IN" sz="5000" kern="1200" dirty="0">
            <a:solidFill>
              <a:schemeClr val="bg1"/>
            </a:solidFill>
          </a:endParaRPr>
        </a:p>
      </dsp:txBody>
      <dsp:txXfrm>
        <a:off x="549890" y="0"/>
        <a:ext cx="9622031" cy="109978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E387A9-25E4-4B54-A545-DB401FCFB1F6}">
      <dsp:nvSpPr>
        <dsp:cNvPr id="0" name=""/>
        <dsp:cNvSpPr/>
      </dsp:nvSpPr>
      <dsp:spPr>
        <a:xfrm>
          <a:off x="0" y="0"/>
          <a:ext cx="1325563" cy="1325563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9D5769-DF9B-415B-B189-83369C093FF9}">
      <dsp:nvSpPr>
        <dsp:cNvPr id="0" name=""/>
        <dsp:cNvSpPr/>
      </dsp:nvSpPr>
      <dsp:spPr>
        <a:xfrm>
          <a:off x="662781" y="0"/>
          <a:ext cx="9852818" cy="1325563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410" tIns="232410" rIns="232410" bIns="232410" numCol="1" spcCol="1270" anchor="ctr" anchorCtr="0">
          <a:noAutofit/>
        </a:bodyPr>
        <a:lstStyle/>
        <a:p>
          <a:pPr marL="0" lvl="0" indent="0" algn="ctr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100" kern="1200"/>
            <a:t>Examples</a:t>
          </a:r>
          <a:endParaRPr lang="en-IN" sz="6100" kern="1200"/>
        </a:p>
      </dsp:txBody>
      <dsp:txXfrm>
        <a:off x="662781" y="0"/>
        <a:ext cx="9852818" cy="132556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22E628-4C29-483F-8D81-B4B8DC697B1B}">
      <dsp:nvSpPr>
        <dsp:cNvPr id="0" name=""/>
        <dsp:cNvSpPr/>
      </dsp:nvSpPr>
      <dsp:spPr>
        <a:xfrm>
          <a:off x="0" y="0"/>
          <a:ext cx="1325563" cy="1325563"/>
        </a:xfrm>
        <a:prstGeom prst="pie">
          <a:avLst>
            <a:gd name="adj1" fmla="val 5400000"/>
            <a:gd name="adj2" fmla="val 16200000"/>
          </a:avLst>
        </a:prstGeom>
        <a:solidFill>
          <a:schemeClr val="tx1">
            <a:lumMod val="95000"/>
            <a:lumOff val="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89135C-946F-433F-A674-609D90635483}">
      <dsp:nvSpPr>
        <dsp:cNvPr id="0" name=""/>
        <dsp:cNvSpPr/>
      </dsp:nvSpPr>
      <dsp:spPr>
        <a:xfrm>
          <a:off x="662781" y="0"/>
          <a:ext cx="6868577" cy="1325563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410" tIns="232410" rIns="232410" bIns="232410" numCol="1" spcCol="1270" anchor="ctr" anchorCtr="0">
          <a:noAutofit/>
        </a:bodyPr>
        <a:lstStyle/>
        <a:p>
          <a:pPr marL="0" lvl="0" indent="0" algn="ctr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100" kern="1200"/>
            <a:t>Types of CSS</a:t>
          </a:r>
          <a:endParaRPr lang="en-IN" sz="6100" kern="1200"/>
        </a:p>
      </dsp:txBody>
      <dsp:txXfrm>
        <a:off x="662781" y="0"/>
        <a:ext cx="6868577" cy="132556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2DA191-4090-440F-AABA-BAD3BDC7CA7E}">
      <dsp:nvSpPr>
        <dsp:cNvPr id="0" name=""/>
        <dsp:cNvSpPr/>
      </dsp:nvSpPr>
      <dsp:spPr>
        <a:xfrm>
          <a:off x="0" y="0"/>
          <a:ext cx="1325562" cy="1325562"/>
        </a:xfrm>
        <a:prstGeom prst="pie">
          <a:avLst>
            <a:gd name="adj1" fmla="val 5400000"/>
            <a:gd name="adj2" fmla="val 16200000"/>
          </a:avLst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BC5E83-1013-491B-939F-93375E24CFD5}">
      <dsp:nvSpPr>
        <dsp:cNvPr id="0" name=""/>
        <dsp:cNvSpPr/>
      </dsp:nvSpPr>
      <dsp:spPr>
        <a:xfrm>
          <a:off x="662781" y="0"/>
          <a:ext cx="7260462" cy="132556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4790" tIns="224790" rIns="224790" bIns="224790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900" kern="1200" dirty="0"/>
            <a:t>Examples of each type</a:t>
          </a:r>
          <a:endParaRPr lang="en-IN" sz="5900" kern="1200" dirty="0"/>
        </a:p>
      </dsp:txBody>
      <dsp:txXfrm>
        <a:off x="662781" y="0"/>
        <a:ext cx="7260462" cy="13255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0E05B0-3EB1-425A-8689-2418FC03E0D0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126E1C-4D3D-4659-B52D-772768B005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1764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Selector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Specifies the HTML element you want to style.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Property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aspect of the element you want to change (e.g., color, font-size). value for the property (e.g., blue, 16px).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126E1C-4D3D-4659-B52D-772768B00518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5953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AD368-60E5-4E7D-8BD6-DCFB1DAC4AF0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698A3-1EB9-4DE2-87B4-EDFE273CAD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8864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AD368-60E5-4E7D-8BD6-DCFB1DAC4AF0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698A3-1EB9-4DE2-87B4-EDFE273CAD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9283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AD368-60E5-4E7D-8BD6-DCFB1DAC4AF0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698A3-1EB9-4DE2-87B4-EDFE273CAD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7922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AD368-60E5-4E7D-8BD6-DCFB1DAC4AF0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698A3-1EB9-4DE2-87B4-EDFE273CAD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3567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AD368-60E5-4E7D-8BD6-DCFB1DAC4AF0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698A3-1EB9-4DE2-87B4-EDFE273CAD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6167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AD368-60E5-4E7D-8BD6-DCFB1DAC4AF0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698A3-1EB9-4DE2-87B4-EDFE273CAD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1419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AD368-60E5-4E7D-8BD6-DCFB1DAC4AF0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698A3-1EB9-4DE2-87B4-EDFE273CAD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6994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AD368-60E5-4E7D-8BD6-DCFB1DAC4AF0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698A3-1EB9-4DE2-87B4-EDFE273CAD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37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AD368-60E5-4E7D-8BD6-DCFB1DAC4AF0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698A3-1EB9-4DE2-87B4-EDFE273CAD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2660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AD368-60E5-4E7D-8BD6-DCFB1DAC4AF0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698A3-1EB9-4DE2-87B4-EDFE273CAD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0537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AD368-60E5-4E7D-8BD6-DCFB1DAC4AF0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698A3-1EB9-4DE2-87B4-EDFE273CAD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0100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9AD368-60E5-4E7D-8BD6-DCFB1DAC4AF0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9698A3-1EB9-4DE2-87B4-EDFE273CAD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0488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Relationship Id="rId9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FEEC37-DAA4-4C69-4127-2B7BBAE9E4E2}"/>
              </a:ext>
            </a:extLst>
          </p:cNvPr>
          <p:cNvSpPr/>
          <p:nvPr/>
        </p:nvSpPr>
        <p:spPr>
          <a:xfrm>
            <a:off x="4787655" y="1017237"/>
            <a:ext cx="2000869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9600" b="1" dirty="0">
                <a:ln/>
                <a:solidFill>
                  <a:schemeClr val="accent4"/>
                </a:solidFill>
              </a:rPr>
              <a:t>CSS</a:t>
            </a:r>
            <a:endParaRPr lang="en-US" sz="96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78024F5-F8CD-AAC7-FB8E-409A680FB7F6}"/>
              </a:ext>
            </a:extLst>
          </p:cNvPr>
          <p:cNvSpPr/>
          <p:nvPr/>
        </p:nvSpPr>
        <p:spPr>
          <a:xfrm>
            <a:off x="4130786" y="2967335"/>
            <a:ext cx="3930435" cy="923330"/>
          </a:xfrm>
          <a:prstGeom prst="rect">
            <a:avLst/>
          </a:prstGeom>
          <a:noFill/>
          <a:ln>
            <a:solidFill>
              <a:schemeClr val="tx1"/>
            </a:solidFill>
            <a:prstDash val="dashDot"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Introduction </a:t>
            </a:r>
          </a:p>
        </p:txBody>
      </p:sp>
    </p:spTree>
    <p:extLst>
      <p:ext uri="{BB962C8B-B14F-4D97-AF65-F5344CB8AC3E}">
        <p14:creationId xmlns:p14="http://schemas.microsoft.com/office/powerpoint/2010/main" val="694306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C3BDBD-E982-6994-DA01-07CA59FCA1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16" t="26620" r="54159" b="34694"/>
          <a:stretch/>
        </p:blipFill>
        <p:spPr>
          <a:xfrm>
            <a:off x="0" y="2210"/>
            <a:ext cx="12260424" cy="6855790"/>
          </a:xfrm>
          <a:prstGeom prst="rect">
            <a:avLst/>
          </a:prstGeom>
        </p:spPr>
      </p:pic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E7BC577-B110-41AA-F956-BA01576145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6109263"/>
              </p:ext>
            </p:extLst>
          </p:nvPr>
        </p:nvGraphicFramePr>
        <p:xfrm>
          <a:off x="838201" y="365125"/>
          <a:ext cx="7923244" cy="1325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EE86D96-122B-15B0-26C8-A6ED8D8531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8"/>
          <a:srcRect l="42602" t="18943" r="29944" b="76610"/>
          <a:stretch/>
        </p:blipFill>
        <p:spPr>
          <a:xfrm>
            <a:off x="838200" y="1821617"/>
            <a:ext cx="7923244" cy="721772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AA1957-3180-A3DF-0E8C-078A94754DD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3010" t="40272" r="37874" b="42821"/>
          <a:stretch/>
        </p:blipFill>
        <p:spPr>
          <a:xfrm>
            <a:off x="838200" y="2674318"/>
            <a:ext cx="7923245" cy="18474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71604FE-3AFE-C639-D94C-EFADE58ADB7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3163" t="74322" r="27079" b="18095"/>
          <a:stretch/>
        </p:blipFill>
        <p:spPr>
          <a:xfrm>
            <a:off x="959497" y="4935120"/>
            <a:ext cx="7923245" cy="132556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607A482-DF2D-8BAE-91C0-0FAAC8BE8E3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4541" t="20816" r="9311" b="12925"/>
          <a:stretch/>
        </p:blipFill>
        <p:spPr>
          <a:xfrm>
            <a:off x="9529665" y="0"/>
            <a:ext cx="2730759" cy="688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673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E4915-8EA8-0876-62E5-EA710EA79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2ED3D2-6921-5F15-9D19-7118C1B459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9465" t="26019" r="24349" b="34311"/>
          <a:stretch/>
        </p:blipFill>
        <p:spPr>
          <a:xfrm>
            <a:off x="102637" y="121298"/>
            <a:ext cx="11971175" cy="637157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1CA5C7-1F06-1B86-1C21-3B17AE27A5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053" t="51701" r="56270" b="24354"/>
          <a:stretch/>
        </p:blipFill>
        <p:spPr>
          <a:xfrm>
            <a:off x="634680" y="3685592"/>
            <a:ext cx="1057934" cy="16421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7E84E50-C5FF-9D2F-9B25-050974BFA6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271" t="35213" r="67244" b="27075"/>
          <a:stretch/>
        </p:blipFill>
        <p:spPr>
          <a:xfrm>
            <a:off x="10503159" y="3685592"/>
            <a:ext cx="1278294" cy="16421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87A856F-F17F-D383-9C3F-4B884B135D3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816" t="32362" r="53699" b="25170"/>
          <a:stretch/>
        </p:blipFill>
        <p:spPr>
          <a:xfrm>
            <a:off x="4628315" y="3648269"/>
            <a:ext cx="3107094" cy="1716834"/>
          </a:xfrm>
          <a:prstGeom prst="rect">
            <a:avLst/>
          </a:prstGeom>
        </p:spPr>
      </p:pic>
      <p:sp>
        <p:nvSpPr>
          <p:cNvPr id="14" name="Cloud 13">
            <a:extLst>
              <a:ext uri="{FF2B5EF4-FFF2-40B4-BE49-F238E27FC236}">
                <a16:creationId xmlns:a16="http://schemas.microsoft.com/office/drawing/2014/main" id="{EFA2986E-B821-2247-74E7-A1AB7413D601}"/>
              </a:ext>
            </a:extLst>
          </p:cNvPr>
          <p:cNvSpPr/>
          <p:nvPr/>
        </p:nvSpPr>
        <p:spPr>
          <a:xfrm>
            <a:off x="2060843" y="1374677"/>
            <a:ext cx="2220686" cy="1119673"/>
          </a:xfrm>
          <a:prstGeom prst="cloud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Provides the structure of a web page</a:t>
            </a:r>
            <a:endParaRPr lang="en-IN" dirty="0">
              <a:solidFill>
                <a:schemeClr val="accent1"/>
              </a:solidFill>
            </a:endParaRPr>
          </a:p>
        </p:txBody>
      </p:sp>
      <p:sp>
        <p:nvSpPr>
          <p:cNvPr id="15" name="Cloud 14">
            <a:extLst>
              <a:ext uri="{FF2B5EF4-FFF2-40B4-BE49-F238E27FC236}">
                <a16:creationId xmlns:a16="http://schemas.microsoft.com/office/drawing/2014/main" id="{C34B2F02-3580-D783-FA25-A3BF8E94ECA3}"/>
              </a:ext>
            </a:extLst>
          </p:cNvPr>
          <p:cNvSpPr/>
          <p:nvPr/>
        </p:nvSpPr>
        <p:spPr>
          <a:xfrm>
            <a:off x="5033865" y="1374677"/>
            <a:ext cx="2124270" cy="1119673"/>
          </a:xfrm>
          <a:prstGeom prst="cloud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accent1"/>
                </a:solidFill>
              </a:rPr>
              <a:t>Control web page appearance</a:t>
            </a:r>
          </a:p>
        </p:txBody>
      </p:sp>
      <p:sp>
        <p:nvSpPr>
          <p:cNvPr id="18" name="Cloud 17">
            <a:extLst>
              <a:ext uri="{FF2B5EF4-FFF2-40B4-BE49-F238E27FC236}">
                <a16:creationId xmlns:a16="http://schemas.microsoft.com/office/drawing/2014/main" id="{58A6DD59-5535-0D5B-A6A6-D7CD64D41C59}"/>
              </a:ext>
            </a:extLst>
          </p:cNvPr>
          <p:cNvSpPr/>
          <p:nvPr/>
        </p:nvSpPr>
        <p:spPr>
          <a:xfrm>
            <a:off x="7735409" y="765110"/>
            <a:ext cx="2370752" cy="2079496"/>
          </a:xfrm>
          <a:prstGeom prst="cloud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Programming language ,add interactivity and dynamic behavior to web pages</a:t>
            </a:r>
            <a:endParaRPr lang="en-IN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598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534D1B-611A-9047-B5A5-8CF93979AF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199" t="28163" r="54388" b="28300"/>
          <a:stretch/>
        </p:blipFill>
        <p:spPr>
          <a:xfrm>
            <a:off x="0" y="6579"/>
            <a:ext cx="12192000" cy="6851422"/>
          </a:xfrm>
          <a:prstGeom prst="rect">
            <a:avLst/>
          </a:pr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D99ACA8-2651-6700-D548-A03494DB0F9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7437736"/>
              </p:ext>
            </p:extLst>
          </p:nvPr>
        </p:nvGraphicFramePr>
        <p:xfrm>
          <a:off x="838200" y="365125"/>
          <a:ext cx="9836020" cy="1325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C3B27-38BD-21F8-7103-AB3FA3F5C2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1558" y="1825625"/>
            <a:ext cx="9162661" cy="4351338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/>
              <a:t>Cascading Style Sheets</a:t>
            </a:r>
          </a:p>
          <a:p>
            <a:r>
              <a:rPr lang="en-US" dirty="0"/>
              <a:t>Cascading –It follows cascading algorithm (priority of styles)</a:t>
            </a:r>
          </a:p>
          <a:p>
            <a:r>
              <a:rPr lang="en-US" dirty="0"/>
              <a:t>style sheet language used to describe the presentation of a document written in HTML or XML. </a:t>
            </a:r>
          </a:p>
          <a:p>
            <a:r>
              <a:rPr lang="en-US" dirty="0"/>
              <a:t>It allows you to specify the layout, colors, fonts, and overall visual style of a web page.</a:t>
            </a:r>
          </a:p>
          <a:p>
            <a:r>
              <a:rPr lang="en-US" dirty="0"/>
              <a:t>CSS is the language we use to style an HTML document.</a:t>
            </a:r>
          </a:p>
          <a:p>
            <a:r>
              <a:rPr lang="en-US" dirty="0"/>
              <a:t>CSS describes how HTML elements should be displayed.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65286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06C2193-E35A-0C76-E74E-0853343B29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970" t="25714" r="53852" b="30613"/>
          <a:stretch/>
        </p:blipFill>
        <p:spPr>
          <a:xfrm>
            <a:off x="0" y="-24418"/>
            <a:ext cx="12192000" cy="6882418"/>
          </a:xfrm>
          <a:prstGeom prst="rect">
            <a:avLst/>
          </a:prstGeom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48747192-84A4-7835-A223-44E5106BFE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166384"/>
              </p:ext>
            </p:extLst>
          </p:nvPr>
        </p:nvGraphicFramePr>
        <p:xfrm>
          <a:off x="838200" y="365125"/>
          <a:ext cx="9434804" cy="1325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Rectangle 1">
            <a:extLst>
              <a:ext uri="{FF2B5EF4-FFF2-40B4-BE49-F238E27FC236}">
                <a16:creationId xmlns:a16="http://schemas.microsoft.com/office/drawing/2014/main" id="{378C40E5-3D95-F61C-00F2-B94E29B0CE6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444690" y="2990505"/>
            <a:ext cx="8828314" cy="221599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selector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property: value;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687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4169FD1-C4A6-1335-3C9F-963BCE822B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40" t="33741" r="54005" b="28436"/>
          <a:stretch/>
        </p:blipFill>
        <p:spPr>
          <a:xfrm>
            <a:off x="0" y="1408922"/>
            <a:ext cx="12192000" cy="5374433"/>
          </a:xfrm>
          <a:prstGeom prst="rect">
            <a:avLst/>
          </a:prstGeom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5B8FB51F-34D1-D00E-FCE8-90D80EB5A1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70766821"/>
              </p:ext>
            </p:extLst>
          </p:nvPr>
        </p:nvGraphicFramePr>
        <p:xfrm>
          <a:off x="838200" y="365126"/>
          <a:ext cx="9565433" cy="9598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ACD89AB-3A59-2D5C-81CA-E286E534A1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3834456"/>
              </p:ext>
            </p:extLst>
          </p:nvPr>
        </p:nvGraphicFramePr>
        <p:xfrm>
          <a:off x="838200" y="877078"/>
          <a:ext cx="10515600" cy="63261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300433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277FAA-13C4-7F3F-2B37-EE68EB2D7B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16" t="26620" r="54159" b="34694"/>
          <a:stretch/>
        </p:blipFill>
        <p:spPr>
          <a:xfrm>
            <a:off x="0" y="2210"/>
            <a:ext cx="12260424" cy="6855790"/>
          </a:xfrm>
          <a:prstGeom prst="rect">
            <a:avLst/>
          </a:pr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DE1E6EB-CCD1-4A37-3865-70305A9104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2061564"/>
              </p:ext>
            </p:extLst>
          </p:nvPr>
        </p:nvGraphicFramePr>
        <p:xfrm>
          <a:off x="838200" y="365125"/>
          <a:ext cx="10171922" cy="10997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6AE29-34B5-1AEA-9A5F-C7A30DA46E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6914" y="2053603"/>
            <a:ext cx="9916885" cy="4123360"/>
          </a:xfrm>
          <a:solidFill>
            <a:schemeClr val="tx1"/>
          </a:solidFill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C000"/>
                </a:solidFill>
              </a:rPr>
              <a:t>Tag Selector (tag):</a:t>
            </a:r>
            <a:r>
              <a:rPr lang="en-US" dirty="0">
                <a:solidFill>
                  <a:schemeClr val="bg1"/>
                </a:solidFill>
              </a:rPr>
              <a:t>Targets elements based on their HTML tag name.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C000"/>
                </a:solidFill>
              </a:rPr>
              <a:t>ID Selector (#id):</a:t>
            </a:r>
            <a:r>
              <a:rPr lang="en-US" dirty="0">
                <a:solidFill>
                  <a:schemeClr val="bg1"/>
                </a:solidFill>
              </a:rPr>
              <a:t>Targets a specific element with the matching id attribute.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C000"/>
                </a:solidFill>
              </a:rPr>
              <a:t>Class Selector (.class):</a:t>
            </a:r>
            <a:r>
              <a:rPr lang="en-US" dirty="0">
                <a:solidFill>
                  <a:schemeClr val="bg1"/>
                </a:solidFill>
              </a:rPr>
              <a:t>Targets all elements with the matching class attribute.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C000"/>
                </a:solidFill>
              </a:rPr>
              <a:t>Grouped Selector (,):</a:t>
            </a:r>
            <a:r>
              <a:rPr lang="en-US" dirty="0">
                <a:solidFill>
                  <a:schemeClr val="bg1"/>
                </a:solidFill>
              </a:rPr>
              <a:t>Groups multiple selectors so they share the same styles.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C000"/>
                </a:solidFill>
              </a:rPr>
              <a:t>Universal Selector (*):</a:t>
            </a:r>
            <a:r>
              <a:rPr lang="en-US" dirty="0">
                <a:solidFill>
                  <a:schemeClr val="bg1"/>
                </a:solidFill>
              </a:rPr>
              <a:t>Targets all elements in the document.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314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CBBFB1-6BE8-28D3-FCCB-8684B652CB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505" t="24652" r="56225" b="35102"/>
          <a:stretch/>
        </p:blipFill>
        <p:spPr>
          <a:xfrm>
            <a:off x="0" y="65960"/>
            <a:ext cx="12192001" cy="6857355"/>
          </a:xfrm>
          <a:prstGeom prst="rect">
            <a:avLst/>
          </a:prstGeom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BE200AC-8BB1-D950-CB4B-CBCA36AC823C}"/>
              </a:ext>
            </a:extLst>
          </p:cNvPr>
          <p:cNvGraphicFramePr/>
          <p:nvPr/>
        </p:nvGraphicFramePr>
        <p:xfrm>
          <a:off x="838200" y="365125"/>
          <a:ext cx="10515600" cy="1325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29477D-2950-A67F-6C11-C5CC1C5889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8"/>
          <a:srcRect l="41155" t="24518" r="28570" b="63153"/>
          <a:stretch/>
        </p:blipFill>
        <p:spPr>
          <a:xfrm>
            <a:off x="1836575" y="1690688"/>
            <a:ext cx="7102151" cy="162698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E6FB73-F0D5-4BB7-FE70-DEBAE417473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1150" t="48163" r="30739" b="42313"/>
          <a:stretch/>
        </p:blipFill>
        <p:spPr>
          <a:xfrm>
            <a:off x="1836575" y="3373118"/>
            <a:ext cx="7102150" cy="13364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DA3159-D348-5BD7-9BAD-B3C861E7E9D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1097" t="69487" r="26990" b="18775"/>
          <a:stretch/>
        </p:blipFill>
        <p:spPr>
          <a:xfrm>
            <a:off x="1836575" y="4860491"/>
            <a:ext cx="7102150" cy="139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935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8DD616-09F3-682E-9770-F93A6653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505" t="24652" r="56225" b="35102"/>
          <a:stretch/>
        </p:blipFill>
        <p:spPr>
          <a:xfrm>
            <a:off x="0" y="645"/>
            <a:ext cx="12192001" cy="685735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D58468-0EB8-DAEF-BE93-DBDCBDD17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C9214-5388-052B-3D3D-17D8394AD9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73B3D1-6F17-E956-88DA-3A6EB4A7E8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174" t="37687" r="28799" b="51157"/>
          <a:stretch/>
        </p:blipFill>
        <p:spPr>
          <a:xfrm>
            <a:off x="2041849" y="1691852"/>
            <a:ext cx="7666355" cy="16022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A4D66A0-CF14-FBD7-31A8-E0B5CCEB4E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173" t="59910" r="30245" b="25579"/>
          <a:stretch/>
        </p:blipFill>
        <p:spPr>
          <a:xfrm>
            <a:off x="2041849" y="3429000"/>
            <a:ext cx="7666355" cy="176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3273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6714ACE-926C-E583-3E8E-497C0D1BB3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16" t="26620" r="54159" b="34694"/>
          <a:stretch/>
        </p:blipFill>
        <p:spPr>
          <a:xfrm>
            <a:off x="0" y="2210"/>
            <a:ext cx="12260424" cy="6855790"/>
          </a:xfrm>
          <a:prstGeom prst="rect">
            <a:avLst/>
          </a:prstGeom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8881FCB-EC72-D9BD-B216-7753EE4D7E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5832672"/>
              </p:ext>
            </p:extLst>
          </p:nvPr>
        </p:nvGraphicFramePr>
        <p:xfrm>
          <a:off x="838199" y="365125"/>
          <a:ext cx="7531359" cy="1325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1D621-4149-14DC-7F97-8B42ACAE44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606004" cy="4351338"/>
          </a:xfrm>
          <a:solidFill>
            <a:schemeClr val="bg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highlight>
                  <a:srgbClr val="C0C0C0"/>
                </a:highlight>
              </a:rPr>
              <a:t>1.Inline CSS</a:t>
            </a:r>
          </a:p>
          <a:p>
            <a:pPr marL="0" indent="0">
              <a:buNone/>
            </a:pPr>
            <a:r>
              <a:rPr lang="en-US" dirty="0"/>
              <a:t>Applied directly to an HTML element using the style attribute</a:t>
            </a:r>
          </a:p>
          <a:p>
            <a:pPr marL="0" indent="0">
              <a:buNone/>
            </a:pPr>
            <a:r>
              <a:rPr lang="en-US" dirty="0">
                <a:highlight>
                  <a:srgbClr val="C0C0C0"/>
                </a:highlight>
              </a:rPr>
              <a:t>2.Internal CSS</a:t>
            </a:r>
          </a:p>
          <a:p>
            <a:pPr marL="0" indent="0">
              <a:buNone/>
            </a:pPr>
            <a:r>
              <a:rPr lang="en-US" dirty="0"/>
              <a:t>Defined within the &lt;style&gt; tag inside the &lt;head&gt; section of an HTML document.</a:t>
            </a:r>
          </a:p>
          <a:p>
            <a:pPr marL="0" indent="0">
              <a:buNone/>
            </a:pPr>
            <a:r>
              <a:rPr lang="en-US" dirty="0">
                <a:highlight>
                  <a:srgbClr val="C0C0C0"/>
                </a:highlight>
              </a:rPr>
              <a:t>3. External CSS</a:t>
            </a:r>
          </a:p>
          <a:p>
            <a:pPr marL="0" indent="0">
              <a:buNone/>
            </a:pPr>
            <a:r>
              <a:rPr lang="en-US" dirty="0"/>
              <a:t>Linked to an HTML document using the &lt;link&gt; tag.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F97180-F4BF-9C51-703E-4611FE52982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3036" t="28571" r="37551" b="42313"/>
          <a:stretch/>
        </p:blipFill>
        <p:spPr>
          <a:xfrm>
            <a:off x="8932506" y="0"/>
            <a:ext cx="332791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B5BE29-0AB9-7E43-A419-B2DF197389A5}"/>
              </a:ext>
            </a:extLst>
          </p:cNvPr>
          <p:cNvSpPr txBox="1"/>
          <p:nvPr/>
        </p:nvSpPr>
        <p:spPr>
          <a:xfrm>
            <a:off x="10944808" y="2575249"/>
            <a:ext cx="1042273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Priority 1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C18AC0-C81E-7EDE-5F54-7ED443BB2A25}"/>
              </a:ext>
            </a:extLst>
          </p:cNvPr>
          <p:cNvSpPr txBox="1"/>
          <p:nvPr/>
        </p:nvSpPr>
        <p:spPr>
          <a:xfrm>
            <a:off x="11068863" y="4441371"/>
            <a:ext cx="1042273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Priority 2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F3A3F0-9C48-C10A-BA78-26BE780FA55C}"/>
              </a:ext>
            </a:extLst>
          </p:cNvPr>
          <p:cNvSpPr txBox="1"/>
          <p:nvPr/>
        </p:nvSpPr>
        <p:spPr>
          <a:xfrm>
            <a:off x="11068863" y="6419461"/>
            <a:ext cx="1042273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Priority 3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13336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280</TotalTime>
  <Words>311</Words>
  <Application>Microsoft Office PowerPoint</Application>
  <PresentationFormat>Widescreen</PresentationFormat>
  <Paragraphs>44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Poornima</dc:creator>
  <cp:lastModifiedBy>Poornima</cp:lastModifiedBy>
  <cp:revision>7</cp:revision>
  <dcterms:created xsi:type="dcterms:W3CDTF">2024-06-19T10:01:58Z</dcterms:created>
  <dcterms:modified xsi:type="dcterms:W3CDTF">2024-06-21T13:18:38Z</dcterms:modified>
</cp:coreProperties>
</file>

<file path=docProps/thumbnail.jpeg>
</file>